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5.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6.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Override7.xml" ContentType="application/vnd.openxmlformats-officedocument.themeOverrid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Override8.xml" ContentType="application/vnd.openxmlformats-officedocument.themeOverrid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theme/themeOverride9.xml" ContentType="application/vnd.openxmlformats-officedocument.themeOverrid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theme/themeOverride10.xml" ContentType="application/vnd.openxmlformats-officedocument.themeOverrid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heme/themeOverride11.xml" ContentType="application/vnd.openxmlformats-officedocument.themeOverrid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6.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63" r:id="rId2"/>
    <p:sldMasterId id="2147483775" r:id="rId3"/>
    <p:sldMasterId id="2147483787" r:id="rId4"/>
    <p:sldMasterId id="2147483811" r:id="rId5"/>
    <p:sldMasterId id="2147483835" r:id="rId6"/>
    <p:sldMasterId id="2147483847" r:id="rId7"/>
    <p:sldMasterId id="2147483973" r:id="rId8"/>
    <p:sldMasterId id="2147483985" r:id="rId9"/>
    <p:sldMasterId id="2147484033" r:id="rId10"/>
    <p:sldMasterId id="2147484057" r:id="rId11"/>
    <p:sldMasterId id="2147484069" r:id="rId12"/>
    <p:sldMasterId id="2147484081" r:id="rId13"/>
    <p:sldMasterId id="2147484093" r:id="rId14"/>
    <p:sldMasterId id="2147484129" r:id="rId15"/>
    <p:sldMasterId id="2147484142" r:id="rId16"/>
    <p:sldMasterId id="2147484155" r:id="rId17"/>
    <p:sldMasterId id="2147484167" r:id="rId18"/>
    <p:sldMasterId id="2147484179" r:id="rId19"/>
    <p:sldMasterId id="2147484192" r:id="rId20"/>
    <p:sldMasterId id="2147484206" r:id="rId21"/>
    <p:sldMasterId id="2147484232" r:id="rId22"/>
    <p:sldMasterId id="2147484257" r:id="rId23"/>
    <p:sldMasterId id="2147484270" r:id="rId24"/>
    <p:sldMasterId id="2147484296" r:id="rId25"/>
    <p:sldMasterId id="2147484309" r:id="rId26"/>
    <p:sldMasterId id="2147484323" r:id="rId27"/>
  </p:sldMasterIdLst>
  <p:notesMasterIdLst>
    <p:notesMasterId r:id="rId87"/>
  </p:notesMasterIdLst>
  <p:sldIdLst>
    <p:sldId id="449" r:id="rId28"/>
    <p:sldId id="401" r:id="rId29"/>
    <p:sldId id="327" r:id="rId30"/>
    <p:sldId id="413" r:id="rId31"/>
    <p:sldId id="297" r:id="rId32"/>
    <p:sldId id="291" r:id="rId33"/>
    <p:sldId id="259" r:id="rId34"/>
    <p:sldId id="260" r:id="rId35"/>
    <p:sldId id="261" r:id="rId36"/>
    <p:sldId id="359" r:id="rId37"/>
    <p:sldId id="326" r:id="rId38"/>
    <p:sldId id="328" r:id="rId39"/>
    <p:sldId id="329" r:id="rId40"/>
    <p:sldId id="312" r:id="rId41"/>
    <p:sldId id="325" r:id="rId42"/>
    <p:sldId id="316" r:id="rId43"/>
    <p:sldId id="433" r:id="rId44"/>
    <p:sldId id="298" r:id="rId45"/>
    <p:sldId id="294" r:id="rId46"/>
    <p:sldId id="309" r:id="rId47"/>
    <p:sldId id="310" r:id="rId48"/>
    <p:sldId id="302" r:id="rId49"/>
    <p:sldId id="301" r:id="rId50"/>
    <p:sldId id="445" r:id="rId51"/>
    <p:sldId id="367" r:id="rId52"/>
    <p:sldId id="320" r:id="rId53"/>
    <p:sldId id="314" r:id="rId54"/>
    <p:sldId id="315" r:id="rId55"/>
    <p:sldId id="448" r:id="rId56"/>
    <p:sldId id="317" r:id="rId57"/>
    <p:sldId id="318" r:id="rId58"/>
    <p:sldId id="357" r:id="rId59"/>
    <p:sldId id="361" r:id="rId60"/>
    <p:sldId id="308" r:id="rId61"/>
    <p:sldId id="341" r:id="rId62"/>
    <p:sldId id="362" r:id="rId63"/>
    <p:sldId id="355" r:id="rId64"/>
    <p:sldId id="363" r:id="rId65"/>
    <p:sldId id="356" r:id="rId66"/>
    <p:sldId id="353" r:id="rId67"/>
    <p:sldId id="354" r:id="rId68"/>
    <p:sldId id="451" r:id="rId69"/>
    <p:sldId id="311" r:id="rId70"/>
    <p:sldId id="450" r:id="rId71"/>
    <p:sldId id="262" r:id="rId72"/>
    <p:sldId id="272" r:id="rId73"/>
    <p:sldId id="263" r:id="rId74"/>
    <p:sldId id="264" r:id="rId75"/>
    <p:sldId id="265" r:id="rId76"/>
    <p:sldId id="266" r:id="rId77"/>
    <p:sldId id="267" r:id="rId78"/>
    <p:sldId id="335" r:id="rId79"/>
    <p:sldId id="346" r:id="rId80"/>
    <p:sldId id="360" r:id="rId81"/>
    <p:sldId id="365" r:id="rId82"/>
    <p:sldId id="347" r:id="rId83"/>
    <p:sldId id="345" r:id="rId84"/>
    <p:sldId id="343" r:id="rId85"/>
    <p:sldId id="344" r:id="rId8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92"/>
  </p:normalViewPr>
  <p:slideViewPr>
    <p:cSldViewPr snapToGrid="0" snapToObjects="1">
      <p:cViewPr varScale="1">
        <p:scale>
          <a:sx n="106" d="100"/>
          <a:sy n="106" d="100"/>
        </p:scale>
        <p:origin x="1800" y="176"/>
      </p:cViewPr>
      <p:guideLst>
        <p:guide orient="horz" pos="2160"/>
        <p:guide pos="2880"/>
      </p:guideLst>
    </p:cSldViewPr>
  </p:slideViewPr>
  <p:notesTextViewPr>
    <p:cViewPr>
      <p:scale>
        <a:sx n="100" d="100"/>
        <a:sy n="100" d="100"/>
      </p:scale>
      <p:origin x="0" y="0"/>
    </p:cViewPr>
  </p:notesTextViewPr>
  <p:sorterViewPr>
    <p:cViewPr>
      <p:scale>
        <a:sx n="78" d="100"/>
        <a:sy n="78" d="100"/>
      </p:scale>
      <p:origin x="0" y="130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slide" Target="slides/slide53.xml"/><Relationship Id="rId85"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7" Type="http://schemas.openxmlformats.org/officeDocument/2006/relationships/slideMaster" Target="slideMasters/slideMaster7.xml"/><Relationship Id="rId71" Type="http://schemas.openxmlformats.org/officeDocument/2006/relationships/slide" Target="slides/slide44.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0B4137-7B39-0947-A050-79E548B2A4B1}" type="doc">
      <dgm:prSet loTypeId="urn:microsoft.com/office/officeart/2005/8/layout/chart3" loCatId="" qsTypeId="urn:microsoft.com/office/officeart/2005/8/quickstyle/3D9" qsCatId="3D" csTypeId="urn:microsoft.com/office/officeart/2005/8/colors/colorful2" csCatId="colorful" phldr="1"/>
      <dgm:spPr/>
    </dgm:pt>
    <dgm:pt modelId="{A4AD4CD0-B34D-4446-8322-F1A2BFEE6464}">
      <dgm:prSet phldrT="[Testo]"/>
      <dgm:spPr/>
      <dgm:t>
        <a:bodyPr/>
        <a:lstStyle/>
        <a:p>
          <a:r>
            <a:rPr lang="it-IT" b="1" i="0" dirty="0"/>
            <a:t>ILLNESS</a:t>
          </a:r>
        </a:p>
      </dgm:t>
    </dgm:pt>
    <dgm:pt modelId="{262A80FD-83CF-D143-AD15-25801F8BC760}" type="parTrans" cxnId="{1A268287-BEBA-A54C-BF9B-503F640C2C98}">
      <dgm:prSet/>
      <dgm:spPr/>
      <dgm:t>
        <a:bodyPr/>
        <a:lstStyle/>
        <a:p>
          <a:endParaRPr lang="it-IT"/>
        </a:p>
      </dgm:t>
    </dgm:pt>
    <dgm:pt modelId="{7EB962B2-818F-9848-9D1C-89737962A352}" type="sibTrans" cxnId="{1A268287-BEBA-A54C-BF9B-503F640C2C98}">
      <dgm:prSet/>
      <dgm:spPr/>
      <dgm:t>
        <a:bodyPr/>
        <a:lstStyle/>
        <a:p>
          <a:endParaRPr lang="it-IT"/>
        </a:p>
      </dgm:t>
    </dgm:pt>
    <dgm:pt modelId="{D2FFBF75-9065-C140-A59B-E0B74B2B63F0}">
      <dgm:prSet phldrT="[Testo]"/>
      <dgm:spPr/>
      <dgm:t>
        <a:bodyPr/>
        <a:lstStyle/>
        <a:p>
          <a:r>
            <a:rPr lang="it-IT" dirty="0"/>
            <a:t>SICKNESS</a:t>
          </a:r>
        </a:p>
      </dgm:t>
    </dgm:pt>
    <dgm:pt modelId="{9A1E18EB-46F9-C34F-94A9-4BD2BD160A64}" type="parTrans" cxnId="{F8C6C36C-EB89-434A-A917-102EB757E712}">
      <dgm:prSet/>
      <dgm:spPr/>
      <dgm:t>
        <a:bodyPr/>
        <a:lstStyle/>
        <a:p>
          <a:endParaRPr lang="it-IT"/>
        </a:p>
      </dgm:t>
    </dgm:pt>
    <dgm:pt modelId="{98952F75-47A1-7249-90DB-0F5296DDCE52}" type="sibTrans" cxnId="{F8C6C36C-EB89-434A-A917-102EB757E712}">
      <dgm:prSet/>
      <dgm:spPr/>
      <dgm:t>
        <a:bodyPr/>
        <a:lstStyle/>
        <a:p>
          <a:endParaRPr lang="it-IT"/>
        </a:p>
      </dgm:t>
    </dgm:pt>
    <dgm:pt modelId="{0813F5CA-27EA-3544-9399-63965B3FCFDD}">
      <dgm:prSet phldrT="[Testo]"/>
      <dgm:spPr/>
      <dgm:t>
        <a:bodyPr/>
        <a:lstStyle/>
        <a:p>
          <a:r>
            <a:rPr lang="it-IT" dirty="0"/>
            <a:t>DISEASE</a:t>
          </a:r>
        </a:p>
      </dgm:t>
    </dgm:pt>
    <dgm:pt modelId="{5BAD1C79-6EDB-3A40-A743-6C96BCD9E005}" type="sibTrans" cxnId="{333D0279-DE60-7544-8DE4-6ADECEDF1BF9}">
      <dgm:prSet/>
      <dgm:spPr/>
      <dgm:t>
        <a:bodyPr/>
        <a:lstStyle/>
        <a:p>
          <a:endParaRPr lang="it-IT"/>
        </a:p>
      </dgm:t>
    </dgm:pt>
    <dgm:pt modelId="{D2131B3E-5010-4D40-B655-C2545FCB4EAD}" type="parTrans" cxnId="{333D0279-DE60-7544-8DE4-6ADECEDF1BF9}">
      <dgm:prSet/>
      <dgm:spPr/>
      <dgm:t>
        <a:bodyPr/>
        <a:lstStyle/>
        <a:p>
          <a:endParaRPr lang="it-IT"/>
        </a:p>
      </dgm:t>
    </dgm:pt>
    <dgm:pt modelId="{2430B2F8-65DB-804D-BB65-EAC51D26C000}" type="pres">
      <dgm:prSet presAssocID="{EE0B4137-7B39-0947-A050-79E548B2A4B1}" presName="compositeShape" presStyleCnt="0">
        <dgm:presLayoutVars>
          <dgm:chMax val="7"/>
          <dgm:dir/>
          <dgm:resizeHandles val="exact"/>
        </dgm:presLayoutVars>
      </dgm:prSet>
      <dgm:spPr/>
    </dgm:pt>
    <dgm:pt modelId="{D23858CC-7295-3A40-BFA5-E1A2F3CA078A}" type="pres">
      <dgm:prSet presAssocID="{EE0B4137-7B39-0947-A050-79E548B2A4B1}" presName="wedge1" presStyleLbl="node1" presStyleIdx="0" presStyleCnt="3" custLinFactNeighborX="4667" custLinFactNeighborY="-4651"/>
      <dgm:spPr/>
    </dgm:pt>
    <dgm:pt modelId="{53BB458C-758E-804B-A94E-CBB5666A4E32}" type="pres">
      <dgm:prSet presAssocID="{EE0B4137-7B39-0947-A050-79E548B2A4B1}" presName="wedge1Tx" presStyleLbl="node1" presStyleIdx="0" presStyleCnt="3">
        <dgm:presLayoutVars>
          <dgm:chMax val="0"/>
          <dgm:chPref val="0"/>
          <dgm:bulletEnabled val="1"/>
        </dgm:presLayoutVars>
      </dgm:prSet>
      <dgm:spPr/>
    </dgm:pt>
    <dgm:pt modelId="{0F1A4E60-4685-E148-AB3F-7BA71DBDDC68}" type="pres">
      <dgm:prSet presAssocID="{EE0B4137-7B39-0947-A050-79E548B2A4B1}" presName="wedge2" presStyleLbl="node1" presStyleIdx="1" presStyleCnt="3" custLinFactNeighborX="9722" custLinFactNeighborY="-8539"/>
      <dgm:spPr/>
    </dgm:pt>
    <dgm:pt modelId="{9B59631A-3CCD-2B4C-93E0-FEB77310D398}" type="pres">
      <dgm:prSet presAssocID="{EE0B4137-7B39-0947-A050-79E548B2A4B1}" presName="wedge2Tx" presStyleLbl="node1" presStyleIdx="1" presStyleCnt="3">
        <dgm:presLayoutVars>
          <dgm:chMax val="0"/>
          <dgm:chPref val="0"/>
          <dgm:bulletEnabled val="1"/>
        </dgm:presLayoutVars>
      </dgm:prSet>
      <dgm:spPr/>
    </dgm:pt>
    <dgm:pt modelId="{7D8648CC-F5B6-134F-BAA4-4E5EDB890969}" type="pres">
      <dgm:prSet presAssocID="{EE0B4137-7B39-0947-A050-79E548B2A4B1}" presName="wedge3" presStyleLbl="node1" presStyleIdx="2" presStyleCnt="3" custLinFactNeighborX="10887" custLinFactNeighborY="-8539"/>
      <dgm:spPr/>
    </dgm:pt>
    <dgm:pt modelId="{758AA709-4DAE-6046-A437-171612DB8CA2}" type="pres">
      <dgm:prSet presAssocID="{EE0B4137-7B39-0947-A050-79E548B2A4B1}" presName="wedge3Tx" presStyleLbl="node1" presStyleIdx="2" presStyleCnt="3">
        <dgm:presLayoutVars>
          <dgm:chMax val="0"/>
          <dgm:chPref val="0"/>
          <dgm:bulletEnabled val="1"/>
        </dgm:presLayoutVars>
      </dgm:prSet>
      <dgm:spPr/>
    </dgm:pt>
  </dgm:ptLst>
  <dgm:cxnLst>
    <dgm:cxn modelId="{C9E00412-94A8-4141-BBC1-DBBF92A0DC9E}" type="presOf" srcId="{0813F5CA-27EA-3544-9399-63965B3FCFDD}" destId="{7D8648CC-F5B6-134F-BAA4-4E5EDB890969}" srcOrd="0" destOrd="0" presId="urn:microsoft.com/office/officeart/2005/8/layout/chart3"/>
    <dgm:cxn modelId="{FBF64C3A-D300-5545-AAF0-B9BF91B8B709}" type="presOf" srcId="{EE0B4137-7B39-0947-A050-79E548B2A4B1}" destId="{2430B2F8-65DB-804D-BB65-EAC51D26C000}" srcOrd="0" destOrd="0" presId="urn:microsoft.com/office/officeart/2005/8/layout/chart3"/>
    <dgm:cxn modelId="{895AEB3C-AA56-3045-ABCA-8B3F5856E8A4}" type="presOf" srcId="{0813F5CA-27EA-3544-9399-63965B3FCFDD}" destId="{758AA709-4DAE-6046-A437-171612DB8CA2}" srcOrd="1" destOrd="0" presId="urn:microsoft.com/office/officeart/2005/8/layout/chart3"/>
    <dgm:cxn modelId="{5AE24446-935A-754D-9436-6F205E17D19C}" type="presOf" srcId="{A4AD4CD0-B34D-4446-8322-F1A2BFEE6464}" destId="{D23858CC-7295-3A40-BFA5-E1A2F3CA078A}" srcOrd="0" destOrd="0" presId="urn:microsoft.com/office/officeart/2005/8/layout/chart3"/>
    <dgm:cxn modelId="{F8C6C36C-EB89-434A-A917-102EB757E712}" srcId="{EE0B4137-7B39-0947-A050-79E548B2A4B1}" destId="{D2FFBF75-9065-C140-A59B-E0B74B2B63F0}" srcOrd="1" destOrd="0" parTransId="{9A1E18EB-46F9-C34F-94A9-4BD2BD160A64}" sibTransId="{98952F75-47A1-7249-90DB-0F5296DDCE52}"/>
    <dgm:cxn modelId="{333D0279-DE60-7544-8DE4-6ADECEDF1BF9}" srcId="{EE0B4137-7B39-0947-A050-79E548B2A4B1}" destId="{0813F5CA-27EA-3544-9399-63965B3FCFDD}" srcOrd="2" destOrd="0" parTransId="{D2131B3E-5010-4D40-B655-C2545FCB4EAD}" sibTransId="{5BAD1C79-6EDB-3A40-A743-6C96BCD9E005}"/>
    <dgm:cxn modelId="{1A268287-BEBA-A54C-BF9B-503F640C2C98}" srcId="{EE0B4137-7B39-0947-A050-79E548B2A4B1}" destId="{A4AD4CD0-B34D-4446-8322-F1A2BFEE6464}" srcOrd="0" destOrd="0" parTransId="{262A80FD-83CF-D143-AD15-25801F8BC760}" sibTransId="{7EB962B2-818F-9848-9D1C-89737962A352}"/>
    <dgm:cxn modelId="{B0DC8593-27CB-A04A-9689-335D04EED459}" type="presOf" srcId="{D2FFBF75-9065-C140-A59B-E0B74B2B63F0}" destId="{0F1A4E60-4685-E148-AB3F-7BA71DBDDC68}" srcOrd="0" destOrd="0" presId="urn:microsoft.com/office/officeart/2005/8/layout/chart3"/>
    <dgm:cxn modelId="{C6C48DC9-3700-D243-90B0-B2B2B7B63CCB}" type="presOf" srcId="{A4AD4CD0-B34D-4446-8322-F1A2BFEE6464}" destId="{53BB458C-758E-804B-A94E-CBB5666A4E32}" srcOrd="1" destOrd="0" presId="urn:microsoft.com/office/officeart/2005/8/layout/chart3"/>
    <dgm:cxn modelId="{078E7AF1-8F72-FF4A-B4B7-B416A08AF249}" type="presOf" srcId="{D2FFBF75-9065-C140-A59B-E0B74B2B63F0}" destId="{9B59631A-3CCD-2B4C-93E0-FEB77310D398}" srcOrd="1" destOrd="0" presId="urn:microsoft.com/office/officeart/2005/8/layout/chart3"/>
    <dgm:cxn modelId="{09FDCA45-E6B5-B04D-80A5-2D0CD101A176}" type="presParOf" srcId="{2430B2F8-65DB-804D-BB65-EAC51D26C000}" destId="{D23858CC-7295-3A40-BFA5-E1A2F3CA078A}" srcOrd="0" destOrd="0" presId="urn:microsoft.com/office/officeart/2005/8/layout/chart3"/>
    <dgm:cxn modelId="{B749E4F5-8A46-7948-B7AF-B7EA1DF4F347}" type="presParOf" srcId="{2430B2F8-65DB-804D-BB65-EAC51D26C000}" destId="{53BB458C-758E-804B-A94E-CBB5666A4E32}" srcOrd="1" destOrd="0" presId="urn:microsoft.com/office/officeart/2005/8/layout/chart3"/>
    <dgm:cxn modelId="{FF66565E-DDAB-3844-AF49-6E6D3E89B417}" type="presParOf" srcId="{2430B2F8-65DB-804D-BB65-EAC51D26C000}" destId="{0F1A4E60-4685-E148-AB3F-7BA71DBDDC68}" srcOrd="2" destOrd="0" presId="urn:microsoft.com/office/officeart/2005/8/layout/chart3"/>
    <dgm:cxn modelId="{C236D522-0812-5549-A86D-3136823373C6}" type="presParOf" srcId="{2430B2F8-65DB-804D-BB65-EAC51D26C000}" destId="{9B59631A-3CCD-2B4C-93E0-FEB77310D398}" srcOrd="3" destOrd="0" presId="urn:microsoft.com/office/officeart/2005/8/layout/chart3"/>
    <dgm:cxn modelId="{5EA3EBB2-9D3C-5B4A-8A88-E89BF70C1CD9}" type="presParOf" srcId="{2430B2F8-65DB-804D-BB65-EAC51D26C000}" destId="{7D8648CC-F5B6-134F-BAA4-4E5EDB890969}" srcOrd="4" destOrd="0" presId="urn:microsoft.com/office/officeart/2005/8/layout/chart3"/>
    <dgm:cxn modelId="{421EADEA-DFEE-E74F-9C20-4A33AFACB47C}" type="presParOf" srcId="{2430B2F8-65DB-804D-BB65-EAC51D26C000}" destId="{758AA709-4DAE-6046-A437-171612DB8CA2}" srcOrd="5" destOrd="0" presId="urn:microsoft.com/office/officeart/2005/8/layout/chart3"/>
  </dgm:cxnLst>
  <dgm:bg>
    <a:solidFill>
      <a:schemeClr val="accent5">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B4137-7B39-0947-A050-79E548B2A4B1}" type="doc">
      <dgm:prSet loTypeId="urn:microsoft.com/office/officeart/2005/8/layout/chart3" loCatId="" qsTypeId="urn:microsoft.com/office/officeart/2005/8/quickstyle/3D9" qsCatId="3D" csTypeId="urn:microsoft.com/office/officeart/2005/8/colors/colorful2" csCatId="colorful" phldr="1"/>
      <dgm:spPr/>
    </dgm:pt>
    <dgm:pt modelId="{A4AD4CD0-B34D-4446-8322-F1A2BFEE6464}">
      <dgm:prSet phldrT="[Testo]"/>
      <dgm:spPr/>
      <dgm:t>
        <a:bodyPr/>
        <a:lstStyle/>
        <a:p>
          <a:r>
            <a:rPr lang="it-IT" b="1" i="0" dirty="0"/>
            <a:t>ILLNESS</a:t>
          </a:r>
        </a:p>
      </dgm:t>
    </dgm:pt>
    <dgm:pt modelId="{262A80FD-83CF-D143-AD15-25801F8BC760}" type="parTrans" cxnId="{1A268287-BEBA-A54C-BF9B-503F640C2C98}">
      <dgm:prSet/>
      <dgm:spPr/>
      <dgm:t>
        <a:bodyPr/>
        <a:lstStyle/>
        <a:p>
          <a:endParaRPr lang="it-IT"/>
        </a:p>
      </dgm:t>
    </dgm:pt>
    <dgm:pt modelId="{7EB962B2-818F-9848-9D1C-89737962A352}" type="sibTrans" cxnId="{1A268287-BEBA-A54C-BF9B-503F640C2C98}">
      <dgm:prSet/>
      <dgm:spPr/>
      <dgm:t>
        <a:bodyPr/>
        <a:lstStyle/>
        <a:p>
          <a:endParaRPr lang="it-IT"/>
        </a:p>
      </dgm:t>
    </dgm:pt>
    <dgm:pt modelId="{D2FFBF75-9065-C140-A59B-E0B74B2B63F0}">
      <dgm:prSet phldrT="[Testo]"/>
      <dgm:spPr/>
      <dgm:t>
        <a:bodyPr/>
        <a:lstStyle/>
        <a:p>
          <a:r>
            <a:rPr lang="it-IT" dirty="0"/>
            <a:t>SICKNESS</a:t>
          </a:r>
        </a:p>
      </dgm:t>
    </dgm:pt>
    <dgm:pt modelId="{9A1E18EB-46F9-C34F-94A9-4BD2BD160A64}" type="parTrans" cxnId="{F8C6C36C-EB89-434A-A917-102EB757E712}">
      <dgm:prSet/>
      <dgm:spPr/>
      <dgm:t>
        <a:bodyPr/>
        <a:lstStyle/>
        <a:p>
          <a:endParaRPr lang="it-IT"/>
        </a:p>
      </dgm:t>
    </dgm:pt>
    <dgm:pt modelId="{98952F75-47A1-7249-90DB-0F5296DDCE52}" type="sibTrans" cxnId="{F8C6C36C-EB89-434A-A917-102EB757E712}">
      <dgm:prSet/>
      <dgm:spPr/>
      <dgm:t>
        <a:bodyPr/>
        <a:lstStyle/>
        <a:p>
          <a:endParaRPr lang="it-IT"/>
        </a:p>
      </dgm:t>
    </dgm:pt>
    <dgm:pt modelId="{0813F5CA-27EA-3544-9399-63965B3FCFDD}">
      <dgm:prSet phldrT="[Testo]"/>
      <dgm:spPr/>
      <dgm:t>
        <a:bodyPr/>
        <a:lstStyle/>
        <a:p>
          <a:r>
            <a:rPr lang="it-IT" dirty="0"/>
            <a:t>DISEASE</a:t>
          </a:r>
        </a:p>
      </dgm:t>
    </dgm:pt>
    <dgm:pt modelId="{5BAD1C79-6EDB-3A40-A743-6C96BCD9E005}" type="sibTrans" cxnId="{333D0279-DE60-7544-8DE4-6ADECEDF1BF9}">
      <dgm:prSet/>
      <dgm:spPr/>
      <dgm:t>
        <a:bodyPr/>
        <a:lstStyle/>
        <a:p>
          <a:endParaRPr lang="it-IT"/>
        </a:p>
      </dgm:t>
    </dgm:pt>
    <dgm:pt modelId="{D2131B3E-5010-4D40-B655-C2545FCB4EAD}" type="parTrans" cxnId="{333D0279-DE60-7544-8DE4-6ADECEDF1BF9}">
      <dgm:prSet/>
      <dgm:spPr/>
      <dgm:t>
        <a:bodyPr/>
        <a:lstStyle/>
        <a:p>
          <a:endParaRPr lang="it-IT"/>
        </a:p>
      </dgm:t>
    </dgm:pt>
    <dgm:pt modelId="{2430B2F8-65DB-804D-BB65-EAC51D26C000}" type="pres">
      <dgm:prSet presAssocID="{EE0B4137-7B39-0947-A050-79E548B2A4B1}" presName="compositeShape" presStyleCnt="0">
        <dgm:presLayoutVars>
          <dgm:chMax val="7"/>
          <dgm:dir/>
          <dgm:resizeHandles val="exact"/>
        </dgm:presLayoutVars>
      </dgm:prSet>
      <dgm:spPr/>
    </dgm:pt>
    <dgm:pt modelId="{D23858CC-7295-3A40-BFA5-E1A2F3CA078A}" type="pres">
      <dgm:prSet presAssocID="{EE0B4137-7B39-0947-A050-79E548B2A4B1}" presName="wedge1" presStyleLbl="node1" presStyleIdx="0" presStyleCnt="3" custLinFactNeighborX="4667" custLinFactNeighborY="-4651"/>
      <dgm:spPr/>
    </dgm:pt>
    <dgm:pt modelId="{53BB458C-758E-804B-A94E-CBB5666A4E32}" type="pres">
      <dgm:prSet presAssocID="{EE0B4137-7B39-0947-A050-79E548B2A4B1}" presName="wedge1Tx" presStyleLbl="node1" presStyleIdx="0" presStyleCnt="3">
        <dgm:presLayoutVars>
          <dgm:chMax val="0"/>
          <dgm:chPref val="0"/>
          <dgm:bulletEnabled val="1"/>
        </dgm:presLayoutVars>
      </dgm:prSet>
      <dgm:spPr/>
    </dgm:pt>
    <dgm:pt modelId="{0F1A4E60-4685-E148-AB3F-7BA71DBDDC68}" type="pres">
      <dgm:prSet presAssocID="{EE0B4137-7B39-0947-A050-79E548B2A4B1}" presName="wedge2" presStyleLbl="node1" presStyleIdx="1" presStyleCnt="3" custLinFactNeighborX="9722" custLinFactNeighborY="-8539"/>
      <dgm:spPr/>
    </dgm:pt>
    <dgm:pt modelId="{9B59631A-3CCD-2B4C-93E0-FEB77310D398}" type="pres">
      <dgm:prSet presAssocID="{EE0B4137-7B39-0947-A050-79E548B2A4B1}" presName="wedge2Tx" presStyleLbl="node1" presStyleIdx="1" presStyleCnt="3">
        <dgm:presLayoutVars>
          <dgm:chMax val="0"/>
          <dgm:chPref val="0"/>
          <dgm:bulletEnabled val="1"/>
        </dgm:presLayoutVars>
      </dgm:prSet>
      <dgm:spPr/>
    </dgm:pt>
    <dgm:pt modelId="{7D8648CC-F5B6-134F-BAA4-4E5EDB890969}" type="pres">
      <dgm:prSet presAssocID="{EE0B4137-7B39-0947-A050-79E548B2A4B1}" presName="wedge3" presStyleLbl="node1" presStyleIdx="2" presStyleCnt="3" custLinFactNeighborX="-12444" custLinFactNeighborY="-15539"/>
      <dgm:spPr/>
    </dgm:pt>
    <dgm:pt modelId="{758AA709-4DAE-6046-A437-171612DB8CA2}" type="pres">
      <dgm:prSet presAssocID="{EE0B4137-7B39-0947-A050-79E548B2A4B1}" presName="wedge3Tx" presStyleLbl="node1" presStyleIdx="2" presStyleCnt="3">
        <dgm:presLayoutVars>
          <dgm:chMax val="0"/>
          <dgm:chPref val="0"/>
          <dgm:bulletEnabled val="1"/>
        </dgm:presLayoutVars>
      </dgm:prSet>
      <dgm:spPr/>
    </dgm:pt>
  </dgm:ptLst>
  <dgm:cxnLst>
    <dgm:cxn modelId="{0E87F719-F791-6547-8756-525011C876C7}" type="presOf" srcId="{0813F5CA-27EA-3544-9399-63965B3FCFDD}" destId="{758AA709-4DAE-6046-A437-171612DB8CA2}" srcOrd="1" destOrd="0" presId="urn:microsoft.com/office/officeart/2005/8/layout/chart3"/>
    <dgm:cxn modelId="{EA611329-92D4-004D-BB87-6ED5D004DB03}" type="presOf" srcId="{D2FFBF75-9065-C140-A59B-E0B74B2B63F0}" destId="{0F1A4E60-4685-E148-AB3F-7BA71DBDDC68}" srcOrd="0" destOrd="0" presId="urn:microsoft.com/office/officeart/2005/8/layout/chart3"/>
    <dgm:cxn modelId="{F8C6C36C-EB89-434A-A917-102EB757E712}" srcId="{EE0B4137-7B39-0947-A050-79E548B2A4B1}" destId="{D2FFBF75-9065-C140-A59B-E0B74B2B63F0}" srcOrd="1" destOrd="0" parTransId="{9A1E18EB-46F9-C34F-94A9-4BD2BD160A64}" sibTransId="{98952F75-47A1-7249-90DB-0F5296DDCE52}"/>
    <dgm:cxn modelId="{333D0279-DE60-7544-8DE4-6ADECEDF1BF9}" srcId="{EE0B4137-7B39-0947-A050-79E548B2A4B1}" destId="{0813F5CA-27EA-3544-9399-63965B3FCFDD}" srcOrd="2" destOrd="0" parTransId="{D2131B3E-5010-4D40-B655-C2545FCB4EAD}" sibTransId="{5BAD1C79-6EDB-3A40-A743-6C96BCD9E005}"/>
    <dgm:cxn modelId="{8285D881-DC54-E64C-A3C0-492547B5C205}" type="presOf" srcId="{EE0B4137-7B39-0947-A050-79E548B2A4B1}" destId="{2430B2F8-65DB-804D-BB65-EAC51D26C000}" srcOrd="0" destOrd="0" presId="urn:microsoft.com/office/officeart/2005/8/layout/chart3"/>
    <dgm:cxn modelId="{8EF18886-0AB3-2541-9726-65F1CC1215BD}" type="presOf" srcId="{A4AD4CD0-B34D-4446-8322-F1A2BFEE6464}" destId="{53BB458C-758E-804B-A94E-CBB5666A4E32}" srcOrd="1" destOrd="0" presId="urn:microsoft.com/office/officeart/2005/8/layout/chart3"/>
    <dgm:cxn modelId="{1A268287-BEBA-A54C-BF9B-503F640C2C98}" srcId="{EE0B4137-7B39-0947-A050-79E548B2A4B1}" destId="{A4AD4CD0-B34D-4446-8322-F1A2BFEE6464}" srcOrd="0" destOrd="0" parTransId="{262A80FD-83CF-D143-AD15-25801F8BC760}" sibTransId="{7EB962B2-818F-9848-9D1C-89737962A352}"/>
    <dgm:cxn modelId="{9B9F118A-F347-4E43-9AE9-C566B38B9ABF}" type="presOf" srcId="{D2FFBF75-9065-C140-A59B-E0B74B2B63F0}" destId="{9B59631A-3CCD-2B4C-93E0-FEB77310D398}" srcOrd="1" destOrd="0" presId="urn:microsoft.com/office/officeart/2005/8/layout/chart3"/>
    <dgm:cxn modelId="{86C65CBF-16F3-3F4F-BEE3-0DA82BCF53B5}" type="presOf" srcId="{A4AD4CD0-B34D-4446-8322-F1A2BFEE6464}" destId="{D23858CC-7295-3A40-BFA5-E1A2F3CA078A}" srcOrd="0" destOrd="0" presId="urn:microsoft.com/office/officeart/2005/8/layout/chart3"/>
    <dgm:cxn modelId="{C2A0FCEA-1097-2C43-B28A-18284FE55F7D}" type="presOf" srcId="{0813F5CA-27EA-3544-9399-63965B3FCFDD}" destId="{7D8648CC-F5B6-134F-BAA4-4E5EDB890969}" srcOrd="0" destOrd="0" presId="urn:microsoft.com/office/officeart/2005/8/layout/chart3"/>
    <dgm:cxn modelId="{29366D27-D3D9-D641-9E79-B7F7D8A91125}" type="presParOf" srcId="{2430B2F8-65DB-804D-BB65-EAC51D26C000}" destId="{D23858CC-7295-3A40-BFA5-E1A2F3CA078A}" srcOrd="0" destOrd="0" presId="urn:microsoft.com/office/officeart/2005/8/layout/chart3"/>
    <dgm:cxn modelId="{DB1266D7-A97A-9443-B868-A5DE782B6C46}" type="presParOf" srcId="{2430B2F8-65DB-804D-BB65-EAC51D26C000}" destId="{53BB458C-758E-804B-A94E-CBB5666A4E32}" srcOrd="1" destOrd="0" presId="urn:microsoft.com/office/officeart/2005/8/layout/chart3"/>
    <dgm:cxn modelId="{1D1C1F55-6C7D-6940-A0F3-718123223BBB}" type="presParOf" srcId="{2430B2F8-65DB-804D-BB65-EAC51D26C000}" destId="{0F1A4E60-4685-E148-AB3F-7BA71DBDDC68}" srcOrd="2" destOrd="0" presId="urn:microsoft.com/office/officeart/2005/8/layout/chart3"/>
    <dgm:cxn modelId="{E48CBFD9-A225-A546-A630-B17C66A08924}" type="presParOf" srcId="{2430B2F8-65DB-804D-BB65-EAC51D26C000}" destId="{9B59631A-3CCD-2B4C-93E0-FEB77310D398}" srcOrd="3" destOrd="0" presId="urn:microsoft.com/office/officeart/2005/8/layout/chart3"/>
    <dgm:cxn modelId="{83063920-736D-7B44-BCDF-88586E82C71B}" type="presParOf" srcId="{2430B2F8-65DB-804D-BB65-EAC51D26C000}" destId="{7D8648CC-F5B6-134F-BAA4-4E5EDB890969}" srcOrd="4" destOrd="0" presId="urn:microsoft.com/office/officeart/2005/8/layout/chart3"/>
    <dgm:cxn modelId="{EEDE6CF3-B44C-034A-9266-11CE2B7AE760}" type="presParOf" srcId="{2430B2F8-65DB-804D-BB65-EAC51D26C000}" destId="{758AA709-4DAE-6046-A437-171612DB8CA2}" srcOrd="5" destOrd="0" presId="urn:microsoft.com/office/officeart/2005/8/layout/chart3"/>
  </dgm:cxnLst>
  <dgm:bg>
    <a:solidFill>
      <a:schemeClr val="accent5">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0B4137-7B39-0947-A050-79E548B2A4B1}" type="doc">
      <dgm:prSet loTypeId="urn:microsoft.com/office/officeart/2005/8/layout/chart3" loCatId="" qsTypeId="urn:microsoft.com/office/officeart/2005/8/quickstyle/3D9" qsCatId="3D" csTypeId="urn:microsoft.com/office/officeart/2005/8/colors/colorful2" csCatId="colorful" phldr="1"/>
      <dgm:spPr/>
    </dgm:pt>
    <dgm:pt modelId="{A4AD4CD0-B34D-4446-8322-F1A2BFEE6464}">
      <dgm:prSet phldrT="[Testo]"/>
      <dgm:spPr/>
      <dgm:t>
        <a:bodyPr/>
        <a:lstStyle/>
        <a:p>
          <a:r>
            <a:rPr lang="it-IT" b="1" i="0" dirty="0"/>
            <a:t>ILLNESS</a:t>
          </a:r>
        </a:p>
      </dgm:t>
    </dgm:pt>
    <dgm:pt modelId="{262A80FD-83CF-D143-AD15-25801F8BC760}" type="parTrans" cxnId="{1A268287-BEBA-A54C-BF9B-503F640C2C98}">
      <dgm:prSet/>
      <dgm:spPr/>
      <dgm:t>
        <a:bodyPr/>
        <a:lstStyle/>
        <a:p>
          <a:endParaRPr lang="it-IT"/>
        </a:p>
      </dgm:t>
    </dgm:pt>
    <dgm:pt modelId="{7EB962B2-818F-9848-9D1C-89737962A352}" type="sibTrans" cxnId="{1A268287-BEBA-A54C-BF9B-503F640C2C98}">
      <dgm:prSet/>
      <dgm:spPr/>
      <dgm:t>
        <a:bodyPr/>
        <a:lstStyle/>
        <a:p>
          <a:endParaRPr lang="it-IT"/>
        </a:p>
      </dgm:t>
    </dgm:pt>
    <dgm:pt modelId="{D2FFBF75-9065-C140-A59B-E0B74B2B63F0}">
      <dgm:prSet phldrT="[Testo]"/>
      <dgm:spPr/>
      <dgm:t>
        <a:bodyPr/>
        <a:lstStyle/>
        <a:p>
          <a:r>
            <a:rPr lang="it-IT" dirty="0"/>
            <a:t>SICKNESS</a:t>
          </a:r>
        </a:p>
      </dgm:t>
    </dgm:pt>
    <dgm:pt modelId="{9A1E18EB-46F9-C34F-94A9-4BD2BD160A64}" type="parTrans" cxnId="{F8C6C36C-EB89-434A-A917-102EB757E712}">
      <dgm:prSet/>
      <dgm:spPr/>
      <dgm:t>
        <a:bodyPr/>
        <a:lstStyle/>
        <a:p>
          <a:endParaRPr lang="it-IT"/>
        </a:p>
      </dgm:t>
    </dgm:pt>
    <dgm:pt modelId="{98952F75-47A1-7249-90DB-0F5296DDCE52}" type="sibTrans" cxnId="{F8C6C36C-EB89-434A-A917-102EB757E712}">
      <dgm:prSet/>
      <dgm:spPr/>
      <dgm:t>
        <a:bodyPr/>
        <a:lstStyle/>
        <a:p>
          <a:endParaRPr lang="it-IT"/>
        </a:p>
      </dgm:t>
    </dgm:pt>
    <dgm:pt modelId="{0813F5CA-27EA-3544-9399-63965B3FCFDD}">
      <dgm:prSet phldrT="[Testo]"/>
      <dgm:spPr/>
      <dgm:t>
        <a:bodyPr/>
        <a:lstStyle/>
        <a:p>
          <a:r>
            <a:rPr lang="it-IT" dirty="0"/>
            <a:t>DISEASE</a:t>
          </a:r>
        </a:p>
      </dgm:t>
    </dgm:pt>
    <dgm:pt modelId="{5BAD1C79-6EDB-3A40-A743-6C96BCD9E005}" type="sibTrans" cxnId="{333D0279-DE60-7544-8DE4-6ADECEDF1BF9}">
      <dgm:prSet/>
      <dgm:spPr/>
      <dgm:t>
        <a:bodyPr/>
        <a:lstStyle/>
        <a:p>
          <a:endParaRPr lang="it-IT"/>
        </a:p>
      </dgm:t>
    </dgm:pt>
    <dgm:pt modelId="{D2131B3E-5010-4D40-B655-C2545FCB4EAD}" type="parTrans" cxnId="{333D0279-DE60-7544-8DE4-6ADECEDF1BF9}">
      <dgm:prSet/>
      <dgm:spPr/>
      <dgm:t>
        <a:bodyPr/>
        <a:lstStyle/>
        <a:p>
          <a:endParaRPr lang="it-IT"/>
        </a:p>
      </dgm:t>
    </dgm:pt>
    <dgm:pt modelId="{2430B2F8-65DB-804D-BB65-EAC51D26C000}" type="pres">
      <dgm:prSet presAssocID="{EE0B4137-7B39-0947-A050-79E548B2A4B1}" presName="compositeShape" presStyleCnt="0">
        <dgm:presLayoutVars>
          <dgm:chMax val="7"/>
          <dgm:dir/>
          <dgm:resizeHandles val="exact"/>
        </dgm:presLayoutVars>
      </dgm:prSet>
      <dgm:spPr/>
    </dgm:pt>
    <dgm:pt modelId="{D23858CC-7295-3A40-BFA5-E1A2F3CA078A}" type="pres">
      <dgm:prSet presAssocID="{EE0B4137-7B39-0947-A050-79E548B2A4B1}" presName="wedge1" presStyleLbl="node1" presStyleIdx="0" presStyleCnt="3" custLinFactNeighborX="10499" custLinFactNeighborY="-15166"/>
      <dgm:spPr/>
    </dgm:pt>
    <dgm:pt modelId="{53BB458C-758E-804B-A94E-CBB5666A4E32}" type="pres">
      <dgm:prSet presAssocID="{EE0B4137-7B39-0947-A050-79E548B2A4B1}" presName="wedge1Tx" presStyleLbl="node1" presStyleIdx="0" presStyleCnt="3">
        <dgm:presLayoutVars>
          <dgm:chMax val="0"/>
          <dgm:chPref val="0"/>
          <dgm:bulletEnabled val="1"/>
        </dgm:presLayoutVars>
      </dgm:prSet>
      <dgm:spPr/>
    </dgm:pt>
    <dgm:pt modelId="{0F1A4E60-4685-E148-AB3F-7BA71DBDDC68}" type="pres">
      <dgm:prSet presAssocID="{EE0B4137-7B39-0947-A050-79E548B2A4B1}" presName="wedge2" presStyleLbl="node1" presStyleIdx="1" presStyleCnt="3"/>
      <dgm:spPr/>
    </dgm:pt>
    <dgm:pt modelId="{9B59631A-3CCD-2B4C-93E0-FEB77310D398}" type="pres">
      <dgm:prSet presAssocID="{EE0B4137-7B39-0947-A050-79E548B2A4B1}" presName="wedge2Tx" presStyleLbl="node1" presStyleIdx="1" presStyleCnt="3">
        <dgm:presLayoutVars>
          <dgm:chMax val="0"/>
          <dgm:chPref val="0"/>
          <dgm:bulletEnabled val="1"/>
        </dgm:presLayoutVars>
      </dgm:prSet>
      <dgm:spPr/>
    </dgm:pt>
    <dgm:pt modelId="{7D8648CC-F5B6-134F-BAA4-4E5EDB890969}" type="pres">
      <dgm:prSet presAssocID="{EE0B4137-7B39-0947-A050-79E548B2A4B1}" presName="wedge3" presStyleLbl="node1" presStyleIdx="2" presStyleCnt="3"/>
      <dgm:spPr/>
    </dgm:pt>
    <dgm:pt modelId="{758AA709-4DAE-6046-A437-171612DB8CA2}" type="pres">
      <dgm:prSet presAssocID="{EE0B4137-7B39-0947-A050-79E548B2A4B1}" presName="wedge3Tx" presStyleLbl="node1" presStyleIdx="2" presStyleCnt="3">
        <dgm:presLayoutVars>
          <dgm:chMax val="0"/>
          <dgm:chPref val="0"/>
          <dgm:bulletEnabled val="1"/>
        </dgm:presLayoutVars>
      </dgm:prSet>
      <dgm:spPr/>
    </dgm:pt>
  </dgm:ptLst>
  <dgm:cxnLst>
    <dgm:cxn modelId="{DB4A9543-3E00-9B47-9056-8185233579C4}" type="presOf" srcId="{A4AD4CD0-B34D-4446-8322-F1A2BFEE6464}" destId="{D23858CC-7295-3A40-BFA5-E1A2F3CA078A}" srcOrd="0" destOrd="0" presId="urn:microsoft.com/office/officeart/2005/8/layout/chart3"/>
    <dgm:cxn modelId="{01BBB76B-CB6D-B24F-9818-E5D48270E7AC}" type="presOf" srcId="{D2FFBF75-9065-C140-A59B-E0B74B2B63F0}" destId="{9B59631A-3CCD-2B4C-93E0-FEB77310D398}" srcOrd="1" destOrd="0" presId="urn:microsoft.com/office/officeart/2005/8/layout/chart3"/>
    <dgm:cxn modelId="{F8C6C36C-EB89-434A-A917-102EB757E712}" srcId="{EE0B4137-7B39-0947-A050-79E548B2A4B1}" destId="{D2FFBF75-9065-C140-A59B-E0B74B2B63F0}" srcOrd="1" destOrd="0" parTransId="{9A1E18EB-46F9-C34F-94A9-4BD2BD160A64}" sibTransId="{98952F75-47A1-7249-90DB-0F5296DDCE52}"/>
    <dgm:cxn modelId="{F27FA46D-468E-DF47-9F69-051050F61708}" type="presOf" srcId="{A4AD4CD0-B34D-4446-8322-F1A2BFEE6464}" destId="{53BB458C-758E-804B-A94E-CBB5666A4E32}" srcOrd="1" destOrd="0" presId="urn:microsoft.com/office/officeart/2005/8/layout/chart3"/>
    <dgm:cxn modelId="{265C0875-4799-FE41-9DCC-E71B0BD19D11}" type="presOf" srcId="{EE0B4137-7B39-0947-A050-79E548B2A4B1}" destId="{2430B2F8-65DB-804D-BB65-EAC51D26C000}" srcOrd="0" destOrd="0" presId="urn:microsoft.com/office/officeart/2005/8/layout/chart3"/>
    <dgm:cxn modelId="{333D0279-DE60-7544-8DE4-6ADECEDF1BF9}" srcId="{EE0B4137-7B39-0947-A050-79E548B2A4B1}" destId="{0813F5CA-27EA-3544-9399-63965B3FCFDD}" srcOrd="2" destOrd="0" parTransId="{D2131B3E-5010-4D40-B655-C2545FCB4EAD}" sibTransId="{5BAD1C79-6EDB-3A40-A743-6C96BCD9E005}"/>
    <dgm:cxn modelId="{1A268287-BEBA-A54C-BF9B-503F640C2C98}" srcId="{EE0B4137-7B39-0947-A050-79E548B2A4B1}" destId="{A4AD4CD0-B34D-4446-8322-F1A2BFEE6464}" srcOrd="0" destOrd="0" parTransId="{262A80FD-83CF-D143-AD15-25801F8BC760}" sibTransId="{7EB962B2-818F-9848-9D1C-89737962A352}"/>
    <dgm:cxn modelId="{E43F42A7-42E1-FF4F-B991-56CEEEE45069}" type="presOf" srcId="{D2FFBF75-9065-C140-A59B-E0B74B2B63F0}" destId="{0F1A4E60-4685-E148-AB3F-7BA71DBDDC68}" srcOrd="0" destOrd="0" presId="urn:microsoft.com/office/officeart/2005/8/layout/chart3"/>
    <dgm:cxn modelId="{D3BAFDBD-FD09-6548-AC8C-24815915B1AB}" type="presOf" srcId="{0813F5CA-27EA-3544-9399-63965B3FCFDD}" destId="{758AA709-4DAE-6046-A437-171612DB8CA2}" srcOrd="1" destOrd="0" presId="urn:microsoft.com/office/officeart/2005/8/layout/chart3"/>
    <dgm:cxn modelId="{14B52BDF-86AB-054C-ACCF-C679790F94BC}" type="presOf" srcId="{0813F5CA-27EA-3544-9399-63965B3FCFDD}" destId="{7D8648CC-F5B6-134F-BAA4-4E5EDB890969}" srcOrd="0" destOrd="0" presId="urn:microsoft.com/office/officeart/2005/8/layout/chart3"/>
    <dgm:cxn modelId="{DA737833-EB68-4142-A520-BBC7C607FB32}" type="presParOf" srcId="{2430B2F8-65DB-804D-BB65-EAC51D26C000}" destId="{D23858CC-7295-3A40-BFA5-E1A2F3CA078A}" srcOrd="0" destOrd="0" presId="urn:microsoft.com/office/officeart/2005/8/layout/chart3"/>
    <dgm:cxn modelId="{9EFD7646-3F9E-974A-AC94-5D08678697EE}" type="presParOf" srcId="{2430B2F8-65DB-804D-BB65-EAC51D26C000}" destId="{53BB458C-758E-804B-A94E-CBB5666A4E32}" srcOrd="1" destOrd="0" presId="urn:microsoft.com/office/officeart/2005/8/layout/chart3"/>
    <dgm:cxn modelId="{238C8A1C-B32B-7C48-9CC5-7FB5CB02557C}" type="presParOf" srcId="{2430B2F8-65DB-804D-BB65-EAC51D26C000}" destId="{0F1A4E60-4685-E148-AB3F-7BA71DBDDC68}" srcOrd="2" destOrd="0" presId="urn:microsoft.com/office/officeart/2005/8/layout/chart3"/>
    <dgm:cxn modelId="{8C9A046B-9155-2D49-A086-C6C745AC4A9B}" type="presParOf" srcId="{2430B2F8-65DB-804D-BB65-EAC51D26C000}" destId="{9B59631A-3CCD-2B4C-93E0-FEB77310D398}" srcOrd="3" destOrd="0" presId="urn:microsoft.com/office/officeart/2005/8/layout/chart3"/>
    <dgm:cxn modelId="{61FA8A8F-E16C-3E40-BFE9-BA5ECD28FE64}" type="presParOf" srcId="{2430B2F8-65DB-804D-BB65-EAC51D26C000}" destId="{7D8648CC-F5B6-134F-BAA4-4E5EDB890969}" srcOrd="4" destOrd="0" presId="urn:microsoft.com/office/officeart/2005/8/layout/chart3"/>
    <dgm:cxn modelId="{408FF6EB-901E-9E42-8261-89D34539671B}" type="presParOf" srcId="{2430B2F8-65DB-804D-BB65-EAC51D26C000}" destId="{758AA709-4DAE-6046-A437-171612DB8CA2}" srcOrd="5" destOrd="0" presId="urn:microsoft.com/office/officeart/2005/8/layout/chart3"/>
  </dgm:cxnLst>
  <dgm:bg>
    <a:solidFill>
      <a:schemeClr val="accent5">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0B4137-7B39-0947-A050-79E548B2A4B1}" type="doc">
      <dgm:prSet loTypeId="urn:microsoft.com/office/officeart/2005/8/layout/chart3" loCatId="" qsTypeId="urn:microsoft.com/office/officeart/2005/8/quickstyle/3D9" qsCatId="3D" csTypeId="urn:microsoft.com/office/officeart/2005/8/colors/colorful2" csCatId="colorful" phldr="1"/>
      <dgm:spPr/>
    </dgm:pt>
    <dgm:pt modelId="{A4AD4CD0-B34D-4446-8322-F1A2BFEE6464}">
      <dgm:prSet phldrT="[Testo]"/>
      <dgm:spPr/>
      <dgm:t>
        <a:bodyPr/>
        <a:lstStyle/>
        <a:p>
          <a:r>
            <a:rPr lang="it-IT" b="1" i="0" dirty="0"/>
            <a:t>ILLNESS</a:t>
          </a:r>
        </a:p>
      </dgm:t>
    </dgm:pt>
    <dgm:pt modelId="{262A80FD-83CF-D143-AD15-25801F8BC760}" type="parTrans" cxnId="{1A268287-BEBA-A54C-BF9B-503F640C2C98}">
      <dgm:prSet/>
      <dgm:spPr/>
      <dgm:t>
        <a:bodyPr/>
        <a:lstStyle/>
        <a:p>
          <a:endParaRPr lang="it-IT"/>
        </a:p>
      </dgm:t>
    </dgm:pt>
    <dgm:pt modelId="{7EB962B2-818F-9848-9D1C-89737962A352}" type="sibTrans" cxnId="{1A268287-BEBA-A54C-BF9B-503F640C2C98}">
      <dgm:prSet/>
      <dgm:spPr/>
      <dgm:t>
        <a:bodyPr/>
        <a:lstStyle/>
        <a:p>
          <a:endParaRPr lang="it-IT"/>
        </a:p>
      </dgm:t>
    </dgm:pt>
    <dgm:pt modelId="{D2FFBF75-9065-C140-A59B-E0B74B2B63F0}">
      <dgm:prSet phldrT="[Testo]"/>
      <dgm:spPr/>
      <dgm:t>
        <a:bodyPr/>
        <a:lstStyle/>
        <a:p>
          <a:r>
            <a:rPr lang="it-IT" dirty="0"/>
            <a:t>SICKNESS</a:t>
          </a:r>
        </a:p>
      </dgm:t>
    </dgm:pt>
    <dgm:pt modelId="{9A1E18EB-46F9-C34F-94A9-4BD2BD160A64}" type="parTrans" cxnId="{F8C6C36C-EB89-434A-A917-102EB757E712}">
      <dgm:prSet/>
      <dgm:spPr/>
      <dgm:t>
        <a:bodyPr/>
        <a:lstStyle/>
        <a:p>
          <a:endParaRPr lang="it-IT"/>
        </a:p>
      </dgm:t>
    </dgm:pt>
    <dgm:pt modelId="{98952F75-47A1-7249-90DB-0F5296DDCE52}" type="sibTrans" cxnId="{F8C6C36C-EB89-434A-A917-102EB757E712}">
      <dgm:prSet/>
      <dgm:spPr/>
      <dgm:t>
        <a:bodyPr/>
        <a:lstStyle/>
        <a:p>
          <a:endParaRPr lang="it-IT"/>
        </a:p>
      </dgm:t>
    </dgm:pt>
    <dgm:pt modelId="{0813F5CA-27EA-3544-9399-63965B3FCFDD}">
      <dgm:prSet phldrT="[Testo]"/>
      <dgm:spPr/>
      <dgm:t>
        <a:bodyPr/>
        <a:lstStyle/>
        <a:p>
          <a:r>
            <a:rPr lang="it-IT" dirty="0"/>
            <a:t>DISEASE</a:t>
          </a:r>
        </a:p>
      </dgm:t>
    </dgm:pt>
    <dgm:pt modelId="{5BAD1C79-6EDB-3A40-A743-6C96BCD9E005}" type="sibTrans" cxnId="{333D0279-DE60-7544-8DE4-6ADECEDF1BF9}">
      <dgm:prSet/>
      <dgm:spPr/>
      <dgm:t>
        <a:bodyPr/>
        <a:lstStyle/>
        <a:p>
          <a:endParaRPr lang="it-IT"/>
        </a:p>
      </dgm:t>
    </dgm:pt>
    <dgm:pt modelId="{D2131B3E-5010-4D40-B655-C2545FCB4EAD}" type="parTrans" cxnId="{333D0279-DE60-7544-8DE4-6ADECEDF1BF9}">
      <dgm:prSet/>
      <dgm:spPr/>
      <dgm:t>
        <a:bodyPr/>
        <a:lstStyle/>
        <a:p>
          <a:endParaRPr lang="it-IT"/>
        </a:p>
      </dgm:t>
    </dgm:pt>
    <dgm:pt modelId="{2430B2F8-65DB-804D-BB65-EAC51D26C000}" type="pres">
      <dgm:prSet presAssocID="{EE0B4137-7B39-0947-A050-79E548B2A4B1}" presName="compositeShape" presStyleCnt="0">
        <dgm:presLayoutVars>
          <dgm:chMax val="7"/>
          <dgm:dir/>
          <dgm:resizeHandles val="exact"/>
        </dgm:presLayoutVars>
      </dgm:prSet>
      <dgm:spPr/>
    </dgm:pt>
    <dgm:pt modelId="{D23858CC-7295-3A40-BFA5-E1A2F3CA078A}" type="pres">
      <dgm:prSet presAssocID="{EE0B4137-7B39-0947-A050-79E548B2A4B1}" presName="wedge1" presStyleLbl="node1" presStyleIdx="0" presStyleCnt="3" custLinFactNeighborX="4667" custLinFactNeighborY="-4651"/>
      <dgm:spPr/>
    </dgm:pt>
    <dgm:pt modelId="{53BB458C-758E-804B-A94E-CBB5666A4E32}" type="pres">
      <dgm:prSet presAssocID="{EE0B4137-7B39-0947-A050-79E548B2A4B1}" presName="wedge1Tx" presStyleLbl="node1" presStyleIdx="0" presStyleCnt="3">
        <dgm:presLayoutVars>
          <dgm:chMax val="0"/>
          <dgm:chPref val="0"/>
          <dgm:bulletEnabled val="1"/>
        </dgm:presLayoutVars>
      </dgm:prSet>
      <dgm:spPr/>
    </dgm:pt>
    <dgm:pt modelId="{0F1A4E60-4685-E148-AB3F-7BA71DBDDC68}" type="pres">
      <dgm:prSet presAssocID="{EE0B4137-7B39-0947-A050-79E548B2A4B1}" presName="wedge2" presStyleLbl="node1" presStyleIdx="1" presStyleCnt="3" custLinFactNeighborX="13610" custLinFactNeighborY="12970"/>
      <dgm:spPr/>
    </dgm:pt>
    <dgm:pt modelId="{9B59631A-3CCD-2B4C-93E0-FEB77310D398}" type="pres">
      <dgm:prSet presAssocID="{EE0B4137-7B39-0947-A050-79E548B2A4B1}" presName="wedge2Tx" presStyleLbl="node1" presStyleIdx="1" presStyleCnt="3">
        <dgm:presLayoutVars>
          <dgm:chMax val="0"/>
          <dgm:chPref val="0"/>
          <dgm:bulletEnabled val="1"/>
        </dgm:presLayoutVars>
      </dgm:prSet>
      <dgm:spPr/>
    </dgm:pt>
    <dgm:pt modelId="{7D8648CC-F5B6-134F-BAA4-4E5EDB890969}" type="pres">
      <dgm:prSet presAssocID="{EE0B4137-7B39-0947-A050-79E548B2A4B1}" presName="wedge3" presStyleLbl="node1" presStyleIdx="2" presStyleCnt="3" custLinFactNeighborX="10887" custLinFactNeighborY="-8539"/>
      <dgm:spPr/>
    </dgm:pt>
    <dgm:pt modelId="{758AA709-4DAE-6046-A437-171612DB8CA2}" type="pres">
      <dgm:prSet presAssocID="{EE0B4137-7B39-0947-A050-79E548B2A4B1}" presName="wedge3Tx" presStyleLbl="node1" presStyleIdx="2" presStyleCnt="3">
        <dgm:presLayoutVars>
          <dgm:chMax val="0"/>
          <dgm:chPref val="0"/>
          <dgm:bulletEnabled val="1"/>
        </dgm:presLayoutVars>
      </dgm:prSet>
      <dgm:spPr/>
    </dgm:pt>
  </dgm:ptLst>
  <dgm:cxnLst>
    <dgm:cxn modelId="{3633D919-6F80-B743-942D-E2698439EB6A}" type="presOf" srcId="{EE0B4137-7B39-0947-A050-79E548B2A4B1}" destId="{2430B2F8-65DB-804D-BB65-EAC51D26C000}" srcOrd="0" destOrd="0" presId="urn:microsoft.com/office/officeart/2005/8/layout/chart3"/>
    <dgm:cxn modelId="{1AFACD2D-80A3-9A44-BFE8-16A659A532DA}" type="presOf" srcId="{D2FFBF75-9065-C140-A59B-E0B74B2B63F0}" destId="{9B59631A-3CCD-2B4C-93E0-FEB77310D398}" srcOrd="1" destOrd="0" presId="urn:microsoft.com/office/officeart/2005/8/layout/chart3"/>
    <dgm:cxn modelId="{92FD6B30-5BD0-A64A-A111-CF4A15ED890A}" type="presOf" srcId="{A4AD4CD0-B34D-4446-8322-F1A2BFEE6464}" destId="{53BB458C-758E-804B-A94E-CBB5666A4E32}" srcOrd="1" destOrd="0" presId="urn:microsoft.com/office/officeart/2005/8/layout/chart3"/>
    <dgm:cxn modelId="{8F5D065D-0868-6646-9D39-326E09B54696}" type="presOf" srcId="{0813F5CA-27EA-3544-9399-63965B3FCFDD}" destId="{7D8648CC-F5B6-134F-BAA4-4E5EDB890969}" srcOrd="0" destOrd="0" presId="urn:microsoft.com/office/officeart/2005/8/layout/chart3"/>
    <dgm:cxn modelId="{53CF5765-C1B7-CD4A-8F72-A79452A68401}" type="presOf" srcId="{A4AD4CD0-B34D-4446-8322-F1A2BFEE6464}" destId="{D23858CC-7295-3A40-BFA5-E1A2F3CA078A}" srcOrd="0" destOrd="0" presId="urn:microsoft.com/office/officeart/2005/8/layout/chart3"/>
    <dgm:cxn modelId="{F8C6C36C-EB89-434A-A917-102EB757E712}" srcId="{EE0B4137-7B39-0947-A050-79E548B2A4B1}" destId="{D2FFBF75-9065-C140-A59B-E0B74B2B63F0}" srcOrd="1" destOrd="0" parTransId="{9A1E18EB-46F9-C34F-94A9-4BD2BD160A64}" sibTransId="{98952F75-47A1-7249-90DB-0F5296DDCE52}"/>
    <dgm:cxn modelId="{333D0279-DE60-7544-8DE4-6ADECEDF1BF9}" srcId="{EE0B4137-7B39-0947-A050-79E548B2A4B1}" destId="{0813F5CA-27EA-3544-9399-63965B3FCFDD}" srcOrd="2" destOrd="0" parTransId="{D2131B3E-5010-4D40-B655-C2545FCB4EAD}" sibTransId="{5BAD1C79-6EDB-3A40-A743-6C96BCD9E005}"/>
    <dgm:cxn modelId="{1A268287-BEBA-A54C-BF9B-503F640C2C98}" srcId="{EE0B4137-7B39-0947-A050-79E548B2A4B1}" destId="{A4AD4CD0-B34D-4446-8322-F1A2BFEE6464}" srcOrd="0" destOrd="0" parTransId="{262A80FD-83CF-D143-AD15-25801F8BC760}" sibTransId="{7EB962B2-818F-9848-9D1C-89737962A352}"/>
    <dgm:cxn modelId="{4135889A-D3AD-384C-8815-BBFF8F64820C}" type="presOf" srcId="{0813F5CA-27EA-3544-9399-63965B3FCFDD}" destId="{758AA709-4DAE-6046-A437-171612DB8CA2}" srcOrd="1" destOrd="0" presId="urn:microsoft.com/office/officeart/2005/8/layout/chart3"/>
    <dgm:cxn modelId="{0C78FCC9-E1EE-F742-999B-139F04026221}" type="presOf" srcId="{D2FFBF75-9065-C140-A59B-E0B74B2B63F0}" destId="{0F1A4E60-4685-E148-AB3F-7BA71DBDDC68}" srcOrd="0" destOrd="0" presId="urn:microsoft.com/office/officeart/2005/8/layout/chart3"/>
    <dgm:cxn modelId="{86424FA9-641E-C541-B149-16B7AEEE3022}" type="presParOf" srcId="{2430B2F8-65DB-804D-BB65-EAC51D26C000}" destId="{D23858CC-7295-3A40-BFA5-E1A2F3CA078A}" srcOrd="0" destOrd="0" presId="urn:microsoft.com/office/officeart/2005/8/layout/chart3"/>
    <dgm:cxn modelId="{F2E2F57A-8FC3-3640-B003-BB392D311A21}" type="presParOf" srcId="{2430B2F8-65DB-804D-BB65-EAC51D26C000}" destId="{53BB458C-758E-804B-A94E-CBB5666A4E32}" srcOrd="1" destOrd="0" presId="urn:microsoft.com/office/officeart/2005/8/layout/chart3"/>
    <dgm:cxn modelId="{01AAC2DC-36BE-CA43-885D-D6F4FFBF8D6E}" type="presParOf" srcId="{2430B2F8-65DB-804D-BB65-EAC51D26C000}" destId="{0F1A4E60-4685-E148-AB3F-7BA71DBDDC68}" srcOrd="2" destOrd="0" presId="urn:microsoft.com/office/officeart/2005/8/layout/chart3"/>
    <dgm:cxn modelId="{3E5A2080-DA91-AB4D-A298-A136EB07CE2D}" type="presParOf" srcId="{2430B2F8-65DB-804D-BB65-EAC51D26C000}" destId="{9B59631A-3CCD-2B4C-93E0-FEB77310D398}" srcOrd="3" destOrd="0" presId="urn:microsoft.com/office/officeart/2005/8/layout/chart3"/>
    <dgm:cxn modelId="{3168A57C-959C-1649-9C28-8B3CA9415845}" type="presParOf" srcId="{2430B2F8-65DB-804D-BB65-EAC51D26C000}" destId="{7D8648CC-F5B6-134F-BAA4-4E5EDB890969}" srcOrd="4" destOrd="0" presId="urn:microsoft.com/office/officeart/2005/8/layout/chart3"/>
    <dgm:cxn modelId="{7983229D-5E13-1A49-8719-4C0BCCC7F815}" type="presParOf" srcId="{2430B2F8-65DB-804D-BB65-EAC51D26C000}" destId="{758AA709-4DAE-6046-A437-171612DB8CA2}" srcOrd="5" destOrd="0" presId="urn:microsoft.com/office/officeart/2005/8/layout/chart3"/>
  </dgm:cxnLst>
  <dgm:bg>
    <a:solidFill>
      <a:schemeClr val="accent5">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858CC-7295-3A40-BFA5-E1A2F3CA078A}">
      <dsp:nvSpPr>
        <dsp:cNvPr id="0" name=""/>
        <dsp:cNvSpPr/>
      </dsp:nvSpPr>
      <dsp:spPr>
        <a:xfrm>
          <a:off x="2452975" y="153549"/>
          <a:ext cx="4536567" cy="4536567"/>
        </a:xfrm>
        <a:prstGeom prst="pie">
          <a:avLst>
            <a:gd name="adj1" fmla="val 16200000"/>
            <a:gd name="adj2" fmla="val 18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b="1" i="0" kern="1200" dirty="0"/>
            <a:t>ILLNESS</a:t>
          </a:r>
        </a:p>
      </dsp:txBody>
      <dsp:txXfrm>
        <a:off x="4919463" y="990654"/>
        <a:ext cx="1539192" cy="1512189"/>
      </dsp:txXfrm>
    </dsp:sp>
    <dsp:sp modelId="{0F1A4E60-4685-E148-AB3F-7BA71DBDDC68}">
      <dsp:nvSpPr>
        <dsp:cNvPr id="0" name=""/>
        <dsp:cNvSpPr/>
      </dsp:nvSpPr>
      <dsp:spPr>
        <a:xfrm>
          <a:off x="2448449" y="112184"/>
          <a:ext cx="4536567" cy="4536567"/>
        </a:xfrm>
        <a:prstGeom prst="pie">
          <a:avLst>
            <a:gd name="adj1" fmla="val 1800000"/>
            <a:gd name="adj2" fmla="val 9000000"/>
          </a:avLst>
        </a:prstGeom>
        <a:solidFill>
          <a:schemeClr val="accent2">
            <a:hueOff val="2340760"/>
            <a:satOff val="-2919"/>
            <a:lumOff val="686"/>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kern="1200" dirty="0"/>
            <a:t>SICKNESS</a:t>
          </a:r>
        </a:p>
      </dsp:txBody>
      <dsp:txXfrm>
        <a:off x="3690604" y="2974542"/>
        <a:ext cx="2052256" cy="1404175"/>
      </dsp:txXfrm>
    </dsp:sp>
    <dsp:sp modelId="{7D8648CC-F5B6-134F-BAA4-4E5EDB890969}">
      <dsp:nvSpPr>
        <dsp:cNvPr id="0" name=""/>
        <dsp:cNvSpPr/>
      </dsp:nvSpPr>
      <dsp:spPr>
        <a:xfrm>
          <a:off x="2501300" y="112184"/>
          <a:ext cx="4536567" cy="4536567"/>
        </a:xfrm>
        <a:prstGeom prst="pie">
          <a:avLst>
            <a:gd name="adj1" fmla="val 9000000"/>
            <a:gd name="adj2" fmla="val 16200000"/>
          </a:avLst>
        </a:prstGeom>
        <a:solidFill>
          <a:schemeClr val="accent2">
            <a:hueOff val="4681520"/>
            <a:satOff val="-5839"/>
            <a:lumOff val="1373"/>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kern="1200" dirty="0"/>
            <a:t>DISEASE</a:t>
          </a:r>
        </a:p>
      </dsp:txBody>
      <dsp:txXfrm>
        <a:off x="2987361" y="1003296"/>
        <a:ext cx="1539192" cy="1512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858CC-7295-3A40-BFA5-E1A2F3CA078A}">
      <dsp:nvSpPr>
        <dsp:cNvPr id="0" name=""/>
        <dsp:cNvSpPr/>
      </dsp:nvSpPr>
      <dsp:spPr>
        <a:xfrm>
          <a:off x="2452975" y="153549"/>
          <a:ext cx="4536567" cy="4536567"/>
        </a:xfrm>
        <a:prstGeom prst="pie">
          <a:avLst>
            <a:gd name="adj1" fmla="val 16200000"/>
            <a:gd name="adj2" fmla="val 18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b="1" i="0" kern="1200" dirty="0"/>
            <a:t>ILLNESS</a:t>
          </a:r>
        </a:p>
      </dsp:txBody>
      <dsp:txXfrm>
        <a:off x="4919463" y="990654"/>
        <a:ext cx="1539192" cy="1512189"/>
      </dsp:txXfrm>
    </dsp:sp>
    <dsp:sp modelId="{0F1A4E60-4685-E148-AB3F-7BA71DBDDC68}">
      <dsp:nvSpPr>
        <dsp:cNvPr id="0" name=""/>
        <dsp:cNvSpPr/>
      </dsp:nvSpPr>
      <dsp:spPr>
        <a:xfrm>
          <a:off x="2448449" y="112184"/>
          <a:ext cx="4536567" cy="4536567"/>
        </a:xfrm>
        <a:prstGeom prst="pie">
          <a:avLst>
            <a:gd name="adj1" fmla="val 1800000"/>
            <a:gd name="adj2" fmla="val 9000000"/>
          </a:avLst>
        </a:prstGeom>
        <a:solidFill>
          <a:schemeClr val="accent2">
            <a:hueOff val="2340760"/>
            <a:satOff val="-2919"/>
            <a:lumOff val="686"/>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kern="1200" dirty="0"/>
            <a:t>SICKNESS</a:t>
          </a:r>
        </a:p>
      </dsp:txBody>
      <dsp:txXfrm>
        <a:off x="3690604" y="2974542"/>
        <a:ext cx="2052256" cy="1404175"/>
      </dsp:txXfrm>
    </dsp:sp>
    <dsp:sp modelId="{7D8648CC-F5B6-134F-BAA4-4E5EDB890969}">
      <dsp:nvSpPr>
        <dsp:cNvPr id="0" name=""/>
        <dsp:cNvSpPr/>
      </dsp:nvSpPr>
      <dsp:spPr>
        <a:xfrm>
          <a:off x="1442873" y="-205374"/>
          <a:ext cx="4536567" cy="4536567"/>
        </a:xfrm>
        <a:prstGeom prst="pie">
          <a:avLst>
            <a:gd name="adj1" fmla="val 9000000"/>
            <a:gd name="adj2" fmla="val 16200000"/>
          </a:avLst>
        </a:prstGeom>
        <a:solidFill>
          <a:schemeClr val="accent2">
            <a:hueOff val="4681520"/>
            <a:satOff val="-5839"/>
            <a:lumOff val="1373"/>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kern="1200" dirty="0"/>
            <a:t>DISEASE</a:t>
          </a:r>
        </a:p>
      </dsp:txBody>
      <dsp:txXfrm>
        <a:off x="1928934" y="685736"/>
        <a:ext cx="1539192" cy="1512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858CC-7295-3A40-BFA5-E1A2F3CA078A}">
      <dsp:nvSpPr>
        <dsp:cNvPr id="0" name=""/>
        <dsp:cNvSpPr/>
      </dsp:nvSpPr>
      <dsp:spPr>
        <a:xfrm>
          <a:off x="2717547" y="-323470"/>
          <a:ext cx="4536567" cy="4536567"/>
        </a:xfrm>
        <a:prstGeom prst="pie">
          <a:avLst>
            <a:gd name="adj1" fmla="val 16200000"/>
            <a:gd name="adj2" fmla="val 18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b="1" i="0" kern="1200" dirty="0"/>
            <a:t>ILLNESS</a:t>
          </a:r>
        </a:p>
      </dsp:txBody>
      <dsp:txXfrm>
        <a:off x="5184036" y="513634"/>
        <a:ext cx="1539192" cy="1512189"/>
      </dsp:txXfrm>
    </dsp:sp>
    <dsp:sp modelId="{0F1A4E60-4685-E148-AB3F-7BA71DBDDC68}">
      <dsp:nvSpPr>
        <dsp:cNvPr id="0" name=""/>
        <dsp:cNvSpPr/>
      </dsp:nvSpPr>
      <dsp:spPr>
        <a:xfrm>
          <a:off x="2007404" y="499562"/>
          <a:ext cx="4536567" cy="4536567"/>
        </a:xfrm>
        <a:prstGeom prst="pie">
          <a:avLst>
            <a:gd name="adj1" fmla="val 1800000"/>
            <a:gd name="adj2" fmla="val 9000000"/>
          </a:avLst>
        </a:prstGeom>
        <a:solidFill>
          <a:schemeClr val="accent2">
            <a:hueOff val="2340760"/>
            <a:satOff val="-2919"/>
            <a:lumOff val="686"/>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kern="1200" dirty="0"/>
            <a:t>SICKNESS</a:t>
          </a:r>
        </a:p>
      </dsp:txBody>
      <dsp:txXfrm>
        <a:off x="3249559" y="3361920"/>
        <a:ext cx="2052256" cy="1404175"/>
      </dsp:txXfrm>
    </dsp:sp>
    <dsp:sp modelId="{7D8648CC-F5B6-134F-BAA4-4E5EDB890969}">
      <dsp:nvSpPr>
        <dsp:cNvPr id="0" name=""/>
        <dsp:cNvSpPr/>
      </dsp:nvSpPr>
      <dsp:spPr>
        <a:xfrm>
          <a:off x="2007404" y="499562"/>
          <a:ext cx="4536567" cy="4536567"/>
        </a:xfrm>
        <a:prstGeom prst="pie">
          <a:avLst>
            <a:gd name="adj1" fmla="val 9000000"/>
            <a:gd name="adj2" fmla="val 16200000"/>
          </a:avLst>
        </a:prstGeom>
        <a:solidFill>
          <a:schemeClr val="accent2">
            <a:hueOff val="4681520"/>
            <a:satOff val="-5839"/>
            <a:lumOff val="1373"/>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kern="1200" dirty="0"/>
            <a:t>DISEASE</a:t>
          </a:r>
        </a:p>
      </dsp:txBody>
      <dsp:txXfrm>
        <a:off x="2493465" y="1390673"/>
        <a:ext cx="1539192" cy="1512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858CC-7295-3A40-BFA5-E1A2F3CA078A}">
      <dsp:nvSpPr>
        <dsp:cNvPr id="0" name=""/>
        <dsp:cNvSpPr/>
      </dsp:nvSpPr>
      <dsp:spPr>
        <a:xfrm>
          <a:off x="2452975" y="153549"/>
          <a:ext cx="4536567" cy="4536567"/>
        </a:xfrm>
        <a:prstGeom prst="pie">
          <a:avLst>
            <a:gd name="adj1" fmla="val 16200000"/>
            <a:gd name="adj2" fmla="val 180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b="1" i="0" kern="1200" dirty="0"/>
            <a:t>ILLNESS</a:t>
          </a:r>
        </a:p>
      </dsp:txBody>
      <dsp:txXfrm>
        <a:off x="4919463" y="990654"/>
        <a:ext cx="1539192" cy="1512189"/>
      </dsp:txXfrm>
    </dsp:sp>
    <dsp:sp modelId="{0F1A4E60-4685-E148-AB3F-7BA71DBDDC68}">
      <dsp:nvSpPr>
        <dsp:cNvPr id="0" name=""/>
        <dsp:cNvSpPr/>
      </dsp:nvSpPr>
      <dsp:spPr>
        <a:xfrm>
          <a:off x="2624831" y="1087955"/>
          <a:ext cx="4536567" cy="4536567"/>
        </a:xfrm>
        <a:prstGeom prst="pie">
          <a:avLst>
            <a:gd name="adj1" fmla="val 1800000"/>
            <a:gd name="adj2" fmla="val 9000000"/>
          </a:avLst>
        </a:prstGeom>
        <a:solidFill>
          <a:schemeClr val="accent2">
            <a:hueOff val="2340760"/>
            <a:satOff val="-2919"/>
            <a:lumOff val="686"/>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kern="1200" dirty="0"/>
            <a:t>SICKNESS</a:t>
          </a:r>
        </a:p>
      </dsp:txBody>
      <dsp:txXfrm>
        <a:off x="3866986" y="3950312"/>
        <a:ext cx="2052256" cy="1404175"/>
      </dsp:txXfrm>
    </dsp:sp>
    <dsp:sp modelId="{7D8648CC-F5B6-134F-BAA4-4E5EDB890969}">
      <dsp:nvSpPr>
        <dsp:cNvPr id="0" name=""/>
        <dsp:cNvSpPr/>
      </dsp:nvSpPr>
      <dsp:spPr>
        <a:xfrm>
          <a:off x="2501300" y="112184"/>
          <a:ext cx="4536567" cy="4536567"/>
        </a:xfrm>
        <a:prstGeom prst="pie">
          <a:avLst>
            <a:gd name="adj1" fmla="val 9000000"/>
            <a:gd name="adj2" fmla="val 16200000"/>
          </a:avLst>
        </a:prstGeom>
        <a:solidFill>
          <a:schemeClr val="accent2">
            <a:hueOff val="4681520"/>
            <a:satOff val="-5839"/>
            <a:lumOff val="1373"/>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3020" tIns="33020" rIns="33020" bIns="33020" numCol="1" spcCol="1270" anchor="ctr" anchorCtr="0">
          <a:noAutofit/>
          <a:sp3d extrusionH="28000" prstMaterial="matte"/>
        </a:bodyPr>
        <a:lstStyle/>
        <a:p>
          <a:pPr marL="0" lvl="0" indent="0" algn="ctr" defTabSz="1155700">
            <a:lnSpc>
              <a:spcPct val="90000"/>
            </a:lnSpc>
            <a:spcBef>
              <a:spcPct val="0"/>
            </a:spcBef>
            <a:spcAft>
              <a:spcPct val="35000"/>
            </a:spcAft>
            <a:buNone/>
          </a:pPr>
          <a:r>
            <a:rPr lang="it-IT" sz="2600" kern="1200" dirty="0"/>
            <a:t>DISEASE</a:t>
          </a:r>
        </a:p>
      </dsp:txBody>
      <dsp:txXfrm>
        <a:off x="2987361" y="1003296"/>
        <a:ext cx="1539192" cy="1512189"/>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ABEC0228-4CDD-9645-82C9-48BCD7ED82C4}" type="datetimeFigureOut">
              <a:rPr lang="it-IT" smtClean="0"/>
              <a:t>23/03/24</a:t>
            </a:fld>
            <a:endParaRPr lang="it-IT"/>
          </a:p>
        </p:txBody>
      </p:sp>
      <p:sp>
        <p:nvSpPr>
          <p:cNvPr id="4" name="Segnaposto immagine diapositiva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27E3A4B8-C996-084D-AD44-4F261DE5321F}" type="slidenum">
              <a:rPr lang="it-IT" smtClean="0"/>
              <a:t>‹N›</a:t>
            </a:fld>
            <a:endParaRPr lang="it-IT"/>
          </a:p>
        </p:txBody>
      </p:sp>
    </p:spTree>
    <p:extLst>
      <p:ext uri="{BB962C8B-B14F-4D97-AF65-F5344CB8AC3E}">
        <p14:creationId xmlns:p14="http://schemas.microsoft.com/office/powerpoint/2010/main" val="29640804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7E3A4B8-C996-084D-AD44-4F261DE5321F}" type="slidenum">
              <a:rPr lang="it-IT" smtClean="0"/>
              <a:t>37</a:t>
            </a:fld>
            <a:endParaRPr lang="it-IT"/>
          </a:p>
        </p:txBody>
      </p:sp>
    </p:spTree>
    <p:extLst>
      <p:ext uri="{BB962C8B-B14F-4D97-AF65-F5344CB8AC3E}">
        <p14:creationId xmlns:p14="http://schemas.microsoft.com/office/powerpoint/2010/main" val="232032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7E3A4B8-C996-084D-AD44-4F261DE5321F}" type="slidenum">
              <a:rPr lang="it-IT" smtClean="0"/>
              <a:t>39</a:t>
            </a:fld>
            <a:endParaRPr lang="it-IT"/>
          </a:p>
        </p:txBody>
      </p:sp>
    </p:spTree>
    <p:extLst>
      <p:ext uri="{BB962C8B-B14F-4D97-AF65-F5344CB8AC3E}">
        <p14:creationId xmlns:p14="http://schemas.microsoft.com/office/powerpoint/2010/main" val="232032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7E3A4B8-C996-084D-AD44-4F261DE5321F}" type="slidenum">
              <a:rPr lang="it-IT" smtClean="0"/>
              <a:t>41</a:t>
            </a:fld>
            <a:endParaRPr lang="it-IT"/>
          </a:p>
        </p:txBody>
      </p:sp>
    </p:spTree>
    <p:extLst>
      <p:ext uri="{BB962C8B-B14F-4D97-AF65-F5344CB8AC3E}">
        <p14:creationId xmlns:p14="http://schemas.microsoft.com/office/powerpoint/2010/main" val="2320320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
          <p:cNvGrpSpPr>
            <a:grpSpLocks/>
          </p:cNvGrpSpPr>
          <p:nvPr/>
        </p:nvGrpSpPr>
        <p:grpSpPr bwMode="auto">
          <a:xfrm>
            <a:off x="-3175" y="4953000"/>
            <a:ext cx="9147175" cy="1911350"/>
            <a:chOff x="-3765" y="4832896"/>
            <a:chExt cx="9147765" cy="2032192"/>
          </a:xfrm>
        </p:grpSpPr>
        <p:sp>
          <p:nvSpPr>
            <p:cNvPr id="6" name="Freeform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Freeform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it-IT"/>
              <a:t>Fare clic per modificare stile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a:t>Fare clic per modificare lo stile del sottotitolo dello schema</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1F07BEB5-6D53-4130-9090-ED9A0E478372}" type="datetimeFigureOut">
              <a:rPr lang="en-US"/>
              <a:pPr>
                <a:defRPr/>
              </a:pPr>
              <a:t>3/23/24</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0FAA2EF8-373B-4934-BD24-41B6556C8857}"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9"/>
          <p:cNvSpPr>
            <a:spLocks noGrp="1"/>
          </p:cNvSpPr>
          <p:nvPr>
            <p:ph type="dt" sz="half" idx="10"/>
          </p:nvPr>
        </p:nvSpPr>
        <p:spPr/>
        <p:txBody>
          <a:bodyPr/>
          <a:lstStyle>
            <a:lvl1pPr>
              <a:defRPr/>
            </a:lvl1pPr>
          </a:lstStyle>
          <a:p>
            <a:pPr>
              <a:defRPr/>
            </a:pPr>
            <a:fld id="{2E0221D6-93BC-41B1-8DF3-9E9BD6A8BFF8}" type="datetimeFigureOut">
              <a:rPr lang="en-US"/>
              <a:pPr>
                <a:defRPr/>
              </a:pPr>
              <a:t>3/23/24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1F6B127-6712-4867-93EC-05503D91198D}" type="slidenum">
              <a:rPr lang="en-US"/>
              <a:pPr>
                <a:defRPr/>
              </a:pPr>
              <a:t>‹N›</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4C6871A1-E5D7-9A4E-8CC1-3BA85F2986AB}"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3369363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BB7D8A26-9C88-2546-BD81-FBA33BFDDACD}"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5009042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30885033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33473108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34196648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6" name="Segnaposto piè di pagina 5"/>
          <p:cNvSpPr>
            <a:spLocks noGrp="1"/>
          </p:cNvSpPr>
          <p:nvPr>
            <p:ph type="ftr" sz="quarter" idx="11"/>
          </p:nvPr>
        </p:nvSpPr>
        <p:spPr/>
        <p:txBody>
          <a:bodyPr/>
          <a:lstStyle/>
          <a:p>
            <a:pPr>
              <a:defRPr/>
            </a:pPr>
            <a:endParaRPr lang="en-US"/>
          </a:p>
        </p:txBody>
      </p:sp>
      <p:sp>
        <p:nvSpPr>
          <p:cNvPr id="7" name="Segnaposto numero diapositiva 6"/>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2081936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8" name="Segnaposto piè di pagina 7"/>
          <p:cNvSpPr>
            <a:spLocks noGrp="1"/>
          </p:cNvSpPr>
          <p:nvPr>
            <p:ph type="ftr" sz="quarter" idx="11"/>
          </p:nvPr>
        </p:nvSpPr>
        <p:spPr/>
        <p:txBody>
          <a:bodyPr/>
          <a:lstStyle/>
          <a:p>
            <a:pPr>
              <a:defRPr/>
            </a:pPr>
            <a:endParaRPr lang="en-US"/>
          </a:p>
        </p:txBody>
      </p:sp>
      <p:sp>
        <p:nvSpPr>
          <p:cNvPr id="9" name="Segnaposto numero diapositiva 8"/>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12955148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4" name="Segnaposto piè di pagina 3"/>
          <p:cNvSpPr>
            <a:spLocks noGrp="1"/>
          </p:cNvSpPr>
          <p:nvPr>
            <p:ph type="ftr" sz="quarter" idx="11"/>
          </p:nvPr>
        </p:nvSpPr>
        <p:spPr/>
        <p:txBody>
          <a:bodyPr/>
          <a:lstStyle/>
          <a:p>
            <a:pPr>
              <a:defRPr/>
            </a:pPr>
            <a:endParaRPr lang="en-US"/>
          </a:p>
        </p:txBody>
      </p:sp>
      <p:sp>
        <p:nvSpPr>
          <p:cNvPr id="5" name="Segnaposto numero diapositiva 4"/>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25722797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3" name="Segnaposto piè di pagina 2"/>
          <p:cNvSpPr>
            <a:spLocks noGrp="1"/>
          </p:cNvSpPr>
          <p:nvPr>
            <p:ph type="ftr" sz="quarter" idx="11"/>
          </p:nvPr>
        </p:nvSpPr>
        <p:spPr/>
        <p:txBody>
          <a:bodyPr/>
          <a:lstStyle/>
          <a:p>
            <a:pPr>
              <a:defRPr/>
            </a:pPr>
            <a:endParaRPr lang="en-US"/>
          </a:p>
        </p:txBody>
      </p:sp>
      <p:sp>
        <p:nvSpPr>
          <p:cNvPr id="4" name="Segnaposto numero diapositiva 3"/>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1804312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6" name="Segnaposto piè di pagina 5"/>
          <p:cNvSpPr>
            <a:spLocks noGrp="1"/>
          </p:cNvSpPr>
          <p:nvPr>
            <p:ph type="ftr" sz="quarter" idx="11"/>
          </p:nvPr>
        </p:nvSpPr>
        <p:spPr/>
        <p:txBody>
          <a:bodyPr/>
          <a:lstStyle/>
          <a:p>
            <a:pPr>
              <a:defRPr/>
            </a:pPr>
            <a:endParaRPr lang="en-US"/>
          </a:p>
        </p:txBody>
      </p:sp>
      <p:sp>
        <p:nvSpPr>
          <p:cNvPr id="7" name="Segnaposto numero diapositiva 6"/>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955780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it-IT"/>
              <a:t>Fare clic per modificare stile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9"/>
          <p:cNvSpPr>
            <a:spLocks noGrp="1"/>
          </p:cNvSpPr>
          <p:nvPr>
            <p:ph type="dt" sz="half" idx="10"/>
          </p:nvPr>
        </p:nvSpPr>
        <p:spPr/>
        <p:txBody>
          <a:bodyPr/>
          <a:lstStyle>
            <a:lvl1pPr>
              <a:defRPr/>
            </a:lvl1pPr>
          </a:lstStyle>
          <a:p>
            <a:pPr>
              <a:defRPr/>
            </a:pPr>
            <a:fld id="{360C6B65-E568-40D7-8C1B-AAC440BC70F1}" type="datetimeFigureOut">
              <a:rPr lang="en-US"/>
              <a:pPr>
                <a:defRPr/>
              </a:pPr>
              <a:t>3/23/24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C457F73-E1B1-439D-B7D8-7894F142A8A2}" type="slidenum">
              <a:rPr lang="en-US"/>
              <a:pPr>
                <a:defRPr/>
              </a:pPr>
              <a:t>‹N›</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6" name="Segnaposto piè di pagina 5"/>
          <p:cNvSpPr>
            <a:spLocks noGrp="1"/>
          </p:cNvSpPr>
          <p:nvPr>
            <p:ph type="ftr" sz="quarter" idx="11"/>
          </p:nvPr>
        </p:nvSpPr>
        <p:spPr/>
        <p:txBody>
          <a:bodyPr/>
          <a:lstStyle/>
          <a:p>
            <a:pPr>
              <a:defRPr/>
            </a:pPr>
            <a:endParaRPr lang="en-US"/>
          </a:p>
        </p:txBody>
      </p:sp>
      <p:sp>
        <p:nvSpPr>
          <p:cNvPr id="7" name="Segnaposto numero diapositiva 6"/>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35427289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3394812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pPr>
              <a:defRPr/>
            </a:pPr>
            <a:fld id="{8F5AD4F7-CB4E-4179-AFDF-6CE1CD9A6CC4}" type="datetimeFigureOut">
              <a:rPr lang="en-US" smtClean="0"/>
              <a:pPr>
                <a:defRPr/>
              </a:pPr>
              <a:t>3/23/24</a:t>
            </a:fld>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24059464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lIns="91425" tIns="45713" rIns="91425" bIns="45713"/>
          <a:lstStyle/>
          <a:p>
            <a:endParaRPr lang="it-IT"/>
          </a:p>
        </p:txBody>
      </p:sp>
      <p:sp>
        <p:nvSpPr>
          <p:cNvPr id="25602" name="Rectangle 2"/>
          <p:cNvSpPr>
            <a:spLocks noGrp="1" noChangeArrowheads="1"/>
          </p:cNvSpPr>
          <p:nvPr>
            <p:ph type="ctrTitle" sz="quarter"/>
          </p:nvPr>
        </p:nvSpPr>
        <p:spPr>
          <a:xfrm>
            <a:off x="685800" y="1997076"/>
            <a:ext cx="7772400" cy="1431925"/>
          </a:xfrm>
        </p:spPr>
        <p:txBody>
          <a:bodyPr anchor="b" anchorCtr="1"/>
          <a:lstStyle>
            <a:lvl1pPr algn="ctr">
              <a:defRPr>
                <a:latin typeface="Comic Sans MS" pitchFamily="-107" charset="0"/>
              </a:defRPr>
            </a:lvl1pPr>
          </a:lstStyle>
          <a:p>
            <a:r>
              <a:rPr lang="it-IT"/>
              <a:t>Fare clic per modificare stile</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23D27CAA-D6EF-4466-90A8-8FC8E3950CD4}" type="slidenum">
              <a:rPr lang="en-US" smtClean="0"/>
              <a:pPr>
                <a:defRPr/>
              </a:pPr>
              <a:t>‹N›</a:t>
            </a:fld>
            <a:endParaRPr lang="en-US"/>
          </a:p>
        </p:txBody>
      </p:sp>
      <p:sp>
        <p:nvSpPr>
          <p:cNvPr id="7" name="Rectangle 7"/>
          <p:cNvSpPr>
            <a:spLocks noGrp="1" noChangeArrowheads="1"/>
          </p:cNvSpPr>
          <p:nvPr>
            <p:ph type="dt" sz="quarter" idx="12"/>
          </p:nvPr>
        </p:nvSpPr>
        <p:spPr/>
        <p:txBody>
          <a:bodyPr/>
          <a:lstStyle>
            <a:lvl1pPr>
              <a:defRPr/>
            </a:lvl1pPr>
          </a:lstStyle>
          <a:p>
            <a:pPr>
              <a:defRPr/>
            </a:pPr>
            <a:fld id="{8F5AD4F7-CB4E-4179-AFDF-6CE1CD9A6CC4}" type="datetimeFigureOut">
              <a:rPr lang="en-US" smtClean="0"/>
              <a:pPr>
                <a:defRPr/>
              </a:pPr>
              <a:t>3/23/24</a:t>
            </a:fld>
            <a:endParaRPr lang="en-US"/>
          </a:p>
        </p:txBody>
      </p:sp>
    </p:spTree>
    <p:extLst>
      <p:ext uri="{BB962C8B-B14F-4D97-AF65-F5344CB8AC3E}">
        <p14:creationId xmlns:p14="http://schemas.microsoft.com/office/powerpoint/2010/main" val="3959467097"/>
      </p:ext>
    </p:extLst>
  </p:cSld>
  <p:clrMapOvr>
    <a:overrideClrMapping bg1="dk2" tx1="lt1" bg2="dk1" tx2="lt2" accent1="accent1" accent2="accent2" accent3="accent3" accent4="accent4" accent5="accent5" accent6="accent6" hlink="hlink" folHlink="folHlink"/>
  </p:clrMapOvr>
  <p:transitio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3030937094"/>
      </p:ext>
    </p:extLst>
  </p:cSld>
  <p:clrMapOvr>
    <a:masterClrMapping/>
  </p:clrMapOvr>
  <p:transitio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2891703953"/>
      </p:ext>
    </p:extLst>
  </p:cSld>
  <p:clrMapOvr>
    <a:masterClrMapping/>
  </p:clrMapOvr>
  <p:transitio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1575477027"/>
      </p:ext>
    </p:extLst>
  </p:cSld>
  <p:clrMapOvr>
    <a:masterClrMapping/>
  </p:clrMapOvr>
  <p:transitio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4233590061"/>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4079897991"/>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1434059849"/>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425" tIns="45713" rIns="91425" bIns="45713"/>
          <a:lstStyle/>
          <a:p>
            <a:endParaRPr lang="it-IT">
              <a:solidFill>
                <a:srgbClr val="FFFFFF"/>
              </a:solidFill>
              <a:ea typeface="ＭＳ Ｐゴシック" charset="0"/>
              <a:cs typeface="ＭＳ Ｐゴシック" charset="0"/>
            </a:endParaRPr>
          </a:p>
        </p:txBody>
      </p:sp>
      <p:sp>
        <p:nvSpPr>
          <p:cNvPr id="25602" name="Rectangle 2"/>
          <p:cNvSpPr>
            <a:spLocks noGrp="1" noChangeArrowheads="1"/>
          </p:cNvSpPr>
          <p:nvPr>
            <p:ph type="ctrTitle" sz="quarter"/>
          </p:nvPr>
        </p:nvSpPr>
        <p:spPr>
          <a:xfrm>
            <a:off x="685800" y="1997076"/>
            <a:ext cx="7772400" cy="1431925"/>
          </a:xfrm>
        </p:spPr>
        <p:txBody>
          <a:bodyPr anchor="b" anchorCtr="1"/>
          <a:lstStyle>
            <a:lvl1pPr algn="ctr">
              <a:defRPr>
                <a:latin typeface="Comic Sans MS" pitchFamily="-107" charset="0"/>
              </a:defRPr>
            </a:lvl1pPr>
          </a:lstStyle>
          <a:p>
            <a:r>
              <a:rPr lang="it-IT"/>
              <a:t>Fare clic per modificare lo stile del titolo</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5" name="Rectangle 5"/>
          <p:cNvSpPr>
            <a:spLocks noGrp="1" noChangeArrowheads="1"/>
          </p:cNvSpPr>
          <p:nvPr>
            <p:ph type="ftr" sz="quarter" idx="10"/>
          </p:nvPr>
        </p:nvSpPr>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40463A0A-ED87-AF47-891C-9BC22EFF8F2B}" type="slidenum">
              <a:rPr lang="it-IT">
                <a:solidFill>
                  <a:srgbClr val="FFFFFF"/>
                </a:solidFill>
              </a:rPr>
              <a:pPr/>
              <a:t>‹N›</a:t>
            </a:fld>
            <a:endParaRPr lang="it-IT">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endParaRPr lang="it-IT">
              <a:solidFill>
                <a:srgbClr val="FFFFFF"/>
              </a:solidFill>
            </a:endParaRPr>
          </a:p>
        </p:txBody>
      </p:sp>
    </p:spTree>
    <p:extLst>
      <p:ext uri="{BB962C8B-B14F-4D97-AF65-F5344CB8AC3E}">
        <p14:creationId xmlns:p14="http://schemas.microsoft.com/office/powerpoint/2010/main" val="1110088175"/>
      </p:ext>
    </p:extLst>
  </p:cSld>
  <p:clrMapOvr>
    <a:overrideClrMapping bg1="dk2" tx1="lt1" bg2="dk1" tx2="lt2" accent1="accent1" accent2="accent2" accent3="accent3" accent4="accent4" accent5="accent5" accent6="accent6" hlink="hlink" folHlink="folHlink"/>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2373144094"/>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1323124125"/>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1107297255"/>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92100"/>
            <a:ext cx="2057400" cy="5727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92100"/>
            <a:ext cx="6019800" cy="57277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fld id="{8F5AD4F7-CB4E-4179-AFDF-6CE1CD9A6CC4}" type="datetimeFigureOut">
              <a:rPr lang="en-US" smtClean="0"/>
              <a:pPr>
                <a:defRPr/>
              </a:pPr>
              <a:t>3/23/24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2410945419"/>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lIns="91430" tIns="45716" rIns="91430" bIns="45716"/>
          <a:lstStyle/>
          <a:p>
            <a:endParaRPr lang="it-IT"/>
          </a:p>
        </p:txBody>
      </p:sp>
      <p:sp>
        <p:nvSpPr>
          <p:cNvPr id="25602" name="Rectangle 2"/>
          <p:cNvSpPr>
            <a:spLocks noGrp="1" noChangeArrowheads="1"/>
          </p:cNvSpPr>
          <p:nvPr>
            <p:ph type="ctrTitle" sz="quarter"/>
          </p:nvPr>
        </p:nvSpPr>
        <p:spPr>
          <a:xfrm>
            <a:off x="685800" y="1997076"/>
            <a:ext cx="7772400" cy="1431925"/>
          </a:xfrm>
        </p:spPr>
        <p:txBody>
          <a:bodyPr anchor="b" anchorCtr="1"/>
          <a:lstStyle>
            <a:lvl1pPr algn="ctr">
              <a:defRPr>
                <a:latin typeface="Comic Sans MS" pitchFamily="-107" charset="0"/>
              </a:defRPr>
            </a:lvl1pPr>
          </a:lstStyle>
          <a:p>
            <a:r>
              <a:rPr lang="it-IT"/>
              <a:t>Fare clic per modificare stile</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5" name="Rectangle 5"/>
          <p:cNvSpPr>
            <a:spLocks noGrp="1" noChangeArrowheads="1"/>
          </p:cNvSpPr>
          <p:nvPr>
            <p:ph type="ftr" sz="quarter" idx="10"/>
          </p:nvPr>
        </p:nvSpPr>
        <p:spPr/>
        <p:txBody>
          <a:bodyPr/>
          <a:lstStyle>
            <a:lvl1pPr>
              <a:defRPr/>
            </a:lvl1pPr>
          </a:lstStyle>
          <a:p>
            <a:pPr>
              <a:defRPr/>
            </a:pPr>
            <a:endParaRPr lang="it-IT"/>
          </a:p>
        </p:txBody>
      </p:sp>
      <p:sp>
        <p:nvSpPr>
          <p:cNvPr id="6" name="Rectangle 6"/>
          <p:cNvSpPr>
            <a:spLocks noGrp="1" noChangeArrowheads="1"/>
          </p:cNvSpPr>
          <p:nvPr>
            <p:ph type="sldNum" sz="quarter" idx="11"/>
          </p:nvPr>
        </p:nvSpPr>
        <p:spPr/>
        <p:txBody>
          <a:bodyPr/>
          <a:lstStyle>
            <a:lvl1pPr>
              <a:defRPr/>
            </a:lvl1pPr>
          </a:lstStyle>
          <a:p>
            <a:pPr>
              <a:defRPr/>
            </a:pPr>
            <a:fld id="{4F78B57B-10D1-3244-BCD7-DC691D401997}" type="slidenum">
              <a:rPr lang="it-IT"/>
              <a:pPr>
                <a:defRPr/>
              </a:pPr>
              <a:t>‹N›</a:t>
            </a:fld>
            <a:endParaRPr lang="it-IT"/>
          </a:p>
        </p:txBody>
      </p:sp>
      <p:sp>
        <p:nvSpPr>
          <p:cNvPr id="7" name="Rectangle 7"/>
          <p:cNvSpPr>
            <a:spLocks noGrp="1" noChangeArrowheads="1"/>
          </p:cNvSpPr>
          <p:nvPr>
            <p:ph type="dt" sz="quarter" idx="12"/>
          </p:nvPr>
        </p:nvSpPr>
        <p:spPr/>
        <p:txBody>
          <a:bodyPr/>
          <a:lstStyle>
            <a:lvl1pPr>
              <a:defRPr/>
            </a:lvl1pPr>
          </a:lstStyle>
          <a:p>
            <a:pPr>
              <a:defRPr/>
            </a:pPr>
            <a:endParaRPr lang="it-IT"/>
          </a:p>
        </p:txBody>
      </p:sp>
    </p:spTree>
    <p:extLst>
      <p:ext uri="{BB962C8B-B14F-4D97-AF65-F5344CB8AC3E}">
        <p14:creationId xmlns:p14="http://schemas.microsoft.com/office/powerpoint/2010/main" val="1728100115"/>
      </p:ext>
    </p:extLst>
  </p:cSld>
  <p:clrMapOvr>
    <a:overrideClrMapping bg1="dk2" tx1="lt1" bg2="dk1" tx2="lt2" accent1="accent1" accent2="accent2" accent3="accent3" accent4="accent4" accent5="accent5" accent6="accent6" hlink="hlink" folHlink="folHlink"/>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235E37C-721E-9646-BCD3-13CEBF6BCC59}" type="slidenum">
              <a:rPr lang="it-IT"/>
              <a:pPr>
                <a:defRPr/>
              </a:pPr>
              <a:t>‹N›</a:t>
            </a:fld>
            <a:endParaRPr lang="it-IT"/>
          </a:p>
        </p:txBody>
      </p:sp>
    </p:spTree>
    <p:extLst>
      <p:ext uri="{BB962C8B-B14F-4D97-AF65-F5344CB8AC3E}">
        <p14:creationId xmlns:p14="http://schemas.microsoft.com/office/powerpoint/2010/main" val="2690790915"/>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7613E52-72FB-724A-81FC-333917948202}" type="slidenum">
              <a:rPr lang="it-IT"/>
              <a:pPr>
                <a:defRPr/>
              </a:pPr>
              <a:t>‹N›</a:t>
            </a:fld>
            <a:endParaRPr lang="it-IT"/>
          </a:p>
        </p:txBody>
      </p:sp>
    </p:spTree>
    <p:extLst>
      <p:ext uri="{BB962C8B-B14F-4D97-AF65-F5344CB8AC3E}">
        <p14:creationId xmlns:p14="http://schemas.microsoft.com/office/powerpoint/2010/main" val="3453067645"/>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FEBB8EC-4A7B-5642-8C30-582E0A634EBC}" type="slidenum">
              <a:rPr lang="it-IT"/>
              <a:pPr>
                <a:defRPr/>
              </a:pPr>
              <a:t>‹N›</a:t>
            </a:fld>
            <a:endParaRPr lang="it-IT"/>
          </a:p>
        </p:txBody>
      </p:sp>
    </p:spTree>
    <p:extLst>
      <p:ext uri="{BB962C8B-B14F-4D97-AF65-F5344CB8AC3E}">
        <p14:creationId xmlns:p14="http://schemas.microsoft.com/office/powerpoint/2010/main" val="1087692044"/>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4721BE1F-BC3E-4342-9941-DB854E3F7897}" type="slidenum">
              <a:rPr lang="it-IT"/>
              <a:pPr>
                <a:defRPr/>
              </a:pPr>
              <a:t>‹N›</a:t>
            </a:fld>
            <a:endParaRPr lang="it-IT"/>
          </a:p>
        </p:txBody>
      </p:sp>
    </p:spTree>
    <p:extLst>
      <p:ext uri="{BB962C8B-B14F-4D97-AF65-F5344CB8AC3E}">
        <p14:creationId xmlns:p14="http://schemas.microsoft.com/office/powerpoint/2010/main" val="1755539676"/>
      </p:ext>
    </p:extLst>
  </p:cSld>
  <p:clrMapOvr>
    <a:masterClrMapping/>
  </p:clrMapOvr>
  <p:transitio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1B86DB2-A195-EC4E-905A-D0C294050EB6}" type="slidenum">
              <a:rPr lang="it-IT"/>
              <a:pPr>
                <a:defRPr/>
              </a:pPr>
              <a:t>‹N›</a:t>
            </a:fld>
            <a:endParaRPr lang="it-IT"/>
          </a:p>
        </p:txBody>
      </p:sp>
    </p:spTree>
    <p:extLst>
      <p:ext uri="{BB962C8B-B14F-4D97-AF65-F5344CB8AC3E}">
        <p14:creationId xmlns:p14="http://schemas.microsoft.com/office/powerpoint/2010/main" val="167786321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69C89A2-C1BB-9942-85F2-B73DF6504625}"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861498282"/>
      </p:ext>
    </p:extLst>
  </p:cSld>
  <p:clrMapOvr>
    <a:masterClrMapping/>
  </p:clrMapOvr>
  <p:transition>
    <p:rand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0A3810AD-DC5B-F347-BD85-CC5FBE0EA496}" type="slidenum">
              <a:rPr lang="it-IT"/>
              <a:pPr>
                <a:defRPr/>
              </a:pPr>
              <a:t>‹N›</a:t>
            </a:fld>
            <a:endParaRPr lang="it-IT"/>
          </a:p>
        </p:txBody>
      </p:sp>
    </p:spTree>
    <p:extLst>
      <p:ext uri="{BB962C8B-B14F-4D97-AF65-F5344CB8AC3E}">
        <p14:creationId xmlns:p14="http://schemas.microsoft.com/office/powerpoint/2010/main" val="3607308635"/>
      </p:ext>
    </p:extLst>
  </p:cSld>
  <p:clrMapOvr>
    <a:masterClrMapping/>
  </p:clrMapOvr>
  <p:transitio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486E95A-29B3-BC42-B53E-BEA970F2CF5C}" type="slidenum">
              <a:rPr lang="it-IT"/>
              <a:pPr>
                <a:defRPr/>
              </a:pPr>
              <a:t>‹N›</a:t>
            </a:fld>
            <a:endParaRPr lang="it-IT"/>
          </a:p>
        </p:txBody>
      </p:sp>
    </p:spTree>
    <p:extLst>
      <p:ext uri="{BB962C8B-B14F-4D97-AF65-F5344CB8AC3E}">
        <p14:creationId xmlns:p14="http://schemas.microsoft.com/office/powerpoint/2010/main" val="812746727"/>
      </p:ext>
    </p:extLst>
  </p:cSld>
  <p:clrMapOvr>
    <a:masterClrMapping/>
  </p:clrMapOvr>
  <p:transitio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5022D1D-251F-074C-B194-614626A4003E}" type="slidenum">
              <a:rPr lang="it-IT"/>
              <a:pPr>
                <a:defRPr/>
              </a:pPr>
              <a:t>‹N›</a:t>
            </a:fld>
            <a:endParaRPr lang="it-IT"/>
          </a:p>
        </p:txBody>
      </p:sp>
    </p:spTree>
    <p:extLst>
      <p:ext uri="{BB962C8B-B14F-4D97-AF65-F5344CB8AC3E}">
        <p14:creationId xmlns:p14="http://schemas.microsoft.com/office/powerpoint/2010/main" val="3323248737"/>
      </p:ext>
    </p:extLst>
  </p:cSld>
  <p:clrMapOvr>
    <a:masterClrMapping/>
  </p:clrMapOvr>
  <p:transitio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54605CD-78E5-3741-AD05-778CC3374553}" type="slidenum">
              <a:rPr lang="it-IT"/>
              <a:pPr>
                <a:defRPr/>
              </a:pPr>
              <a:t>‹N›</a:t>
            </a:fld>
            <a:endParaRPr lang="it-IT"/>
          </a:p>
        </p:txBody>
      </p:sp>
    </p:spTree>
    <p:extLst>
      <p:ext uri="{BB962C8B-B14F-4D97-AF65-F5344CB8AC3E}">
        <p14:creationId xmlns:p14="http://schemas.microsoft.com/office/powerpoint/2010/main" val="2306006122"/>
      </p:ext>
    </p:extLst>
  </p:cSld>
  <p:clrMapOvr>
    <a:masterClrMapping/>
  </p:clrMapOvr>
  <p:transitio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92100"/>
            <a:ext cx="2057400" cy="5727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92100"/>
            <a:ext cx="6019800" cy="57277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87BB6CE-07E0-9B41-8DFA-D28C77FFD22A}" type="slidenum">
              <a:rPr lang="it-IT"/>
              <a:pPr>
                <a:defRPr/>
              </a:pPr>
              <a:t>‹N›</a:t>
            </a:fld>
            <a:endParaRPr lang="it-IT"/>
          </a:p>
        </p:txBody>
      </p:sp>
    </p:spTree>
    <p:extLst>
      <p:ext uri="{BB962C8B-B14F-4D97-AF65-F5344CB8AC3E}">
        <p14:creationId xmlns:p14="http://schemas.microsoft.com/office/powerpoint/2010/main" val="3050935359"/>
      </p:ext>
    </p:extLst>
  </p:cSld>
  <p:clrMapOvr>
    <a:masterClrMapping/>
  </p:clrMapOvr>
  <p:transitio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sp>
        <p:nvSpPr>
          <p:cNvPr id="25602" name="Rectangle 2"/>
          <p:cNvSpPr>
            <a:spLocks noGrp="1" noChangeArrowheads="1"/>
          </p:cNvSpPr>
          <p:nvPr>
            <p:ph type="ctrTitle" sz="quarter"/>
          </p:nvPr>
        </p:nvSpPr>
        <p:spPr>
          <a:xfrm>
            <a:off x="685800" y="1997075"/>
            <a:ext cx="7772400" cy="1431925"/>
          </a:xfrm>
        </p:spPr>
        <p:txBody>
          <a:bodyPr anchor="b" anchorCtr="1"/>
          <a:lstStyle>
            <a:lvl1pPr algn="ctr">
              <a:defRPr>
                <a:latin typeface="Comic Sans MS" pitchFamily="-107" charset="0"/>
              </a:defRPr>
            </a:lvl1pPr>
          </a:lstStyle>
          <a:p>
            <a:r>
              <a:rPr lang="it-IT"/>
              <a:t>Fare clic per modificare stile</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5" name="Rectangle 5"/>
          <p:cNvSpPr>
            <a:spLocks noGrp="1" noChangeArrowheads="1"/>
          </p:cNvSpPr>
          <p:nvPr>
            <p:ph type="ftr" sz="quarter" idx="10"/>
          </p:nvPr>
        </p:nvSpPr>
        <p:spPr/>
        <p:txBody>
          <a:bodyPr/>
          <a:lstStyle>
            <a:lvl1pPr>
              <a:defRPr/>
            </a:lvl1pPr>
          </a:lstStyle>
          <a:p>
            <a:pPr>
              <a:defRPr/>
            </a:pPr>
            <a:endParaRPr lang="it-IT"/>
          </a:p>
        </p:txBody>
      </p:sp>
      <p:sp>
        <p:nvSpPr>
          <p:cNvPr id="6" name="Rectangle 6"/>
          <p:cNvSpPr>
            <a:spLocks noGrp="1" noChangeArrowheads="1"/>
          </p:cNvSpPr>
          <p:nvPr>
            <p:ph type="sldNum" sz="quarter" idx="11"/>
          </p:nvPr>
        </p:nvSpPr>
        <p:spPr/>
        <p:txBody>
          <a:bodyPr/>
          <a:lstStyle>
            <a:lvl1pPr>
              <a:defRPr/>
            </a:lvl1pPr>
          </a:lstStyle>
          <a:p>
            <a:pPr>
              <a:defRPr/>
            </a:pPr>
            <a:fld id="{B07E98BA-C7F7-114C-B0A5-E54CF8B03DAB}" type="slidenum">
              <a:rPr lang="it-IT"/>
              <a:pPr>
                <a:defRPr/>
              </a:pPr>
              <a:t>‹N›</a:t>
            </a:fld>
            <a:endParaRPr lang="it-IT"/>
          </a:p>
        </p:txBody>
      </p:sp>
      <p:sp>
        <p:nvSpPr>
          <p:cNvPr id="7" name="Rectangle 7"/>
          <p:cNvSpPr>
            <a:spLocks noGrp="1" noChangeArrowheads="1"/>
          </p:cNvSpPr>
          <p:nvPr>
            <p:ph type="dt" sz="quarter" idx="12"/>
          </p:nvPr>
        </p:nvSpPr>
        <p:spPr/>
        <p:txBody>
          <a:bodyPr/>
          <a:lstStyle>
            <a:lvl1pPr>
              <a:defRPr/>
            </a:lvl1pPr>
          </a:lstStyle>
          <a:p>
            <a:pPr>
              <a:defRPr/>
            </a:pPr>
            <a:endParaRPr lang="it-IT"/>
          </a:p>
        </p:txBody>
      </p:sp>
    </p:spTree>
    <p:extLst>
      <p:ext uri="{BB962C8B-B14F-4D97-AF65-F5344CB8AC3E}">
        <p14:creationId xmlns:p14="http://schemas.microsoft.com/office/powerpoint/2010/main" val="672848537"/>
      </p:ext>
    </p:extLst>
  </p:cSld>
  <p:clrMapOvr>
    <a:overrideClrMapping bg1="dk2" tx1="lt1" bg2="dk1" tx2="lt2" accent1="accent1" accent2="accent2" accent3="accent3" accent4="accent4" accent5="accent5" accent6="accent6" hlink="hlink" folHlink="folHlink"/>
  </p:clrMapOvr>
  <p:transitio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3DCC975-4E04-B64C-A11C-0F078E0FFBA7}" type="slidenum">
              <a:rPr lang="it-IT"/>
              <a:pPr>
                <a:defRPr/>
              </a:pPr>
              <a:t>‹N›</a:t>
            </a:fld>
            <a:endParaRPr lang="it-IT"/>
          </a:p>
        </p:txBody>
      </p:sp>
    </p:spTree>
    <p:extLst>
      <p:ext uri="{BB962C8B-B14F-4D97-AF65-F5344CB8AC3E}">
        <p14:creationId xmlns:p14="http://schemas.microsoft.com/office/powerpoint/2010/main" val="1618939261"/>
      </p:ext>
    </p:extLst>
  </p:cSld>
  <p:clrMapOvr>
    <a:masterClrMapping/>
  </p:clrMapOvr>
  <p:transitio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981B9D0-3CB1-FB40-9311-1F8888769B81}" type="slidenum">
              <a:rPr lang="it-IT"/>
              <a:pPr>
                <a:defRPr/>
              </a:pPr>
              <a:t>‹N›</a:t>
            </a:fld>
            <a:endParaRPr lang="it-IT"/>
          </a:p>
        </p:txBody>
      </p:sp>
    </p:spTree>
    <p:extLst>
      <p:ext uri="{BB962C8B-B14F-4D97-AF65-F5344CB8AC3E}">
        <p14:creationId xmlns:p14="http://schemas.microsoft.com/office/powerpoint/2010/main" val="1566992741"/>
      </p:ext>
    </p:extLst>
  </p:cSld>
  <p:clrMapOvr>
    <a:masterClrMapping/>
  </p:clrMapOvr>
  <p:transitio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F64B66B-D167-4842-802C-ACC953FAB9F9}" type="slidenum">
              <a:rPr lang="it-IT"/>
              <a:pPr>
                <a:defRPr/>
              </a:pPr>
              <a:t>‹N›</a:t>
            </a:fld>
            <a:endParaRPr lang="it-IT"/>
          </a:p>
        </p:txBody>
      </p:sp>
    </p:spTree>
    <p:extLst>
      <p:ext uri="{BB962C8B-B14F-4D97-AF65-F5344CB8AC3E}">
        <p14:creationId xmlns:p14="http://schemas.microsoft.com/office/powerpoint/2010/main" val="846768379"/>
      </p:ext>
    </p:extLst>
  </p:cSld>
  <p:clrMapOvr>
    <a:masterClrMapping/>
  </p:clrMapOvr>
  <p:transitio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DB3C217-2EAF-BE4C-9E45-82C7F0F8BBD2}" type="slidenum">
              <a:rPr lang="it-IT"/>
              <a:pPr>
                <a:defRPr/>
              </a:pPr>
              <a:t>‹N›</a:t>
            </a:fld>
            <a:endParaRPr lang="it-IT"/>
          </a:p>
        </p:txBody>
      </p:sp>
    </p:spTree>
    <p:extLst>
      <p:ext uri="{BB962C8B-B14F-4D97-AF65-F5344CB8AC3E}">
        <p14:creationId xmlns:p14="http://schemas.microsoft.com/office/powerpoint/2010/main" val="346176442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0785E76-BD74-9B4B-A85A-801B9E25C801}"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282032626"/>
      </p:ext>
    </p:extLst>
  </p:cSld>
  <p:clrMapOvr>
    <a:masterClrMapping/>
  </p:clrMapOvr>
  <p:transition>
    <p:rand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1F60112-CF5B-D744-9B8E-2B3BA5EE971B}" type="slidenum">
              <a:rPr lang="it-IT"/>
              <a:pPr>
                <a:defRPr/>
              </a:pPr>
              <a:t>‹N›</a:t>
            </a:fld>
            <a:endParaRPr lang="it-IT"/>
          </a:p>
        </p:txBody>
      </p:sp>
    </p:spTree>
    <p:extLst>
      <p:ext uri="{BB962C8B-B14F-4D97-AF65-F5344CB8AC3E}">
        <p14:creationId xmlns:p14="http://schemas.microsoft.com/office/powerpoint/2010/main" val="589153156"/>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91F75058-4886-194D-A189-824F9121556B}" type="slidenum">
              <a:rPr lang="it-IT"/>
              <a:pPr>
                <a:defRPr/>
              </a:pPr>
              <a:t>‹N›</a:t>
            </a:fld>
            <a:endParaRPr lang="it-IT"/>
          </a:p>
        </p:txBody>
      </p:sp>
    </p:spTree>
    <p:extLst>
      <p:ext uri="{BB962C8B-B14F-4D97-AF65-F5344CB8AC3E}">
        <p14:creationId xmlns:p14="http://schemas.microsoft.com/office/powerpoint/2010/main" val="3364034650"/>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B6996FA-0DF0-8549-A58C-844C09775614}" type="slidenum">
              <a:rPr lang="it-IT"/>
              <a:pPr>
                <a:defRPr/>
              </a:pPr>
              <a:t>‹N›</a:t>
            </a:fld>
            <a:endParaRPr lang="it-IT"/>
          </a:p>
        </p:txBody>
      </p:sp>
    </p:spTree>
    <p:extLst>
      <p:ext uri="{BB962C8B-B14F-4D97-AF65-F5344CB8AC3E}">
        <p14:creationId xmlns:p14="http://schemas.microsoft.com/office/powerpoint/2010/main" val="3865805774"/>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25A5F83-7429-2A40-9557-3ED759C2B725}" type="slidenum">
              <a:rPr lang="it-IT"/>
              <a:pPr>
                <a:defRPr/>
              </a:pPr>
              <a:t>‹N›</a:t>
            </a:fld>
            <a:endParaRPr lang="it-IT"/>
          </a:p>
        </p:txBody>
      </p:sp>
    </p:spTree>
    <p:extLst>
      <p:ext uri="{BB962C8B-B14F-4D97-AF65-F5344CB8AC3E}">
        <p14:creationId xmlns:p14="http://schemas.microsoft.com/office/powerpoint/2010/main" val="4233921555"/>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07EA3F2-5EE6-1846-ADD9-F1163E15F8C7}" type="slidenum">
              <a:rPr lang="it-IT"/>
              <a:pPr>
                <a:defRPr/>
              </a:pPr>
              <a:t>‹N›</a:t>
            </a:fld>
            <a:endParaRPr lang="it-IT"/>
          </a:p>
        </p:txBody>
      </p:sp>
    </p:spTree>
    <p:extLst>
      <p:ext uri="{BB962C8B-B14F-4D97-AF65-F5344CB8AC3E}">
        <p14:creationId xmlns:p14="http://schemas.microsoft.com/office/powerpoint/2010/main" val="2502613841"/>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92100"/>
            <a:ext cx="2057400" cy="5727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92100"/>
            <a:ext cx="6019800" cy="57277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DB016E5-D97A-6C47-928D-37C8DFFC8029}" type="slidenum">
              <a:rPr lang="it-IT"/>
              <a:pPr>
                <a:defRPr/>
              </a:pPr>
              <a:t>‹N›</a:t>
            </a:fld>
            <a:endParaRPr lang="it-IT"/>
          </a:p>
        </p:txBody>
      </p:sp>
    </p:spTree>
    <p:extLst>
      <p:ext uri="{BB962C8B-B14F-4D97-AF65-F5344CB8AC3E}">
        <p14:creationId xmlns:p14="http://schemas.microsoft.com/office/powerpoint/2010/main" val="3110537977"/>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it-IT"/>
          </a:p>
        </p:txBody>
      </p:sp>
      <p:sp>
        <p:nvSpPr>
          <p:cNvPr id="25602" name="Rectangle 2"/>
          <p:cNvSpPr>
            <a:spLocks noGrp="1" noChangeArrowheads="1"/>
          </p:cNvSpPr>
          <p:nvPr>
            <p:ph type="ctrTitle" sz="quarter"/>
          </p:nvPr>
        </p:nvSpPr>
        <p:spPr>
          <a:xfrm>
            <a:off x="685800" y="1997075"/>
            <a:ext cx="7772400" cy="1431925"/>
          </a:xfrm>
        </p:spPr>
        <p:txBody>
          <a:bodyPr anchor="b" anchorCtr="1"/>
          <a:lstStyle>
            <a:lvl1pPr algn="ctr">
              <a:defRPr>
                <a:latin typeface="Comic Sans MS" pitchFamily="-107" charset="0"/>
              </a:defRPr>
            </a:lvl1pPr>
          </a:lstStyle>
          <a:p>
            <a:r>
              <a:rPr lang="it-IT"/>
              <a:t>Fare clic per modificare stile</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5" name="Rectangle 5"/>
          <p:cNvSpPr>
            <a:spLocks noGrp="1" noChangeArrowheads="1"/>
          </p:cNvSpPr>
          <p:nvPr>
            <p:ph type="ftr" sz="quarter" idx="10"/>
          </p:nvPr>
        </p:nvSpPr>
        <p:spPr/>
        <p:txBody>
          <a:bodyPr/>
          <a:lstStyle>
            <a:lvl1pPr>
              <a:defRPr/>
            </a:lvl1pPr>
          </a:lstStyle>
          <a:p>
            <a:pPr>
              <a:defRPr/>
            </a:pPr>
            <a:endParaRPr lang="it-IT"/>
          </a:p>
        </p:txBody>
      </p:sp>
      <p:sp>
        <p:nvSpPr>
          <p:cNvPr id="6" name="Rectangle 6"/>
          <p:cNvSpPr>
            <a:spLocks noGrp="1" noChangeArrowheads="1"/>
          </p:cNvSpPr>
          <p:nvPr>
            <p:ph type="sldNum" sz="quarter" idx="11"/>
          </p:nvPr>
        </p:nvSpPr>
        <p:spPr/>
        <p:txBody>
          <a:bodyPr/>
          <a:lstStyle>
            <a:lvl1pPr>
              <a:defRPr/>
            </a:lvl1pPr>
          </a:lstStyle>
          <a:p>
            <a:pPr>
              <a:defRPr/>
            </a:pPr>
            <a:fld id="{9E065E97-049F-B341-BE7C-C1A139120623}" type="slidenum">
              <a:rPr lang="it-IT"/>
              <a:pPr>
                <a:defRPr/>
              </a:pPr>
              <a:t>‹N›</a:t>
            </a:fld>
            <a:endParaRPr lang="it-IT"/>
          </a:p>
        </p:txBody>
      </p:sp>
      <p:sp>
        <p:nvSpPr>
          <p:cNvPr id="7" name="Rectangle 7"/>
          <p:cNvSpPr>
            <a:spLocks noGrp="1" noChangeArrowheads="1"/>
          </p:cNvSpPr>
          <p:nvPr>
            <p:ph type="dt" sz="quarter" idx="12"/>
          </p:nvPr>
        </p:nvSpPr>
        <p:spPr/>
        <p:txBody>
          <a:bodyPr/>
          <a:lstStyle>
            <a:lvl1pPr>
              <a:defRPr/>
            </a:lvl1pPr>
          </a:lstStyle>
          <a:p>
            <a:pPr>
              <a:defRPr/>
            </a:pPr>
            <a:endParaRPr lang="it-IT"/>
          </a:p>
        </p:txBody>
      </p:sp>
    </p:spTree>
    <p:extLst>
      <p:ext uri="{BB962C8B-B14F-4D97-AF65-F5344CB8AC3E}">
        <p14:creationId xmlns:p14="http://schemas.microsoft.com/office/powerpoint/2010/main" val="1783340666"/>
      </p:ext>
    </p:extLst>
  </p:cSld>
  <p:clrMapOvr>
    <a:overrideClrMapping bg1="dk2" tx1="lt1" bg2="dk1"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1400C00-164A-CD4D-8B7A-844F1938A438}" type="slidenum">
              <a:rPr lang="it-IT"/>
              <a:pPr>
                <a:defRPr/>
              </a:pPr>
              <a:t>‹N›</a:t>
            </a:fld>
            <a:endParaRPr lang="it-IT"/>
          </a:p>
        </p:txBody>
      </p:sp>
    </p:spTree>
    <p:extLst>
      <p:ext uri="{BB962C8B-B14F-4D97-AF65-F5344CB8AC3E}">
        <p14:creationId xmlns:p14="http://schemas.microsoft.com/office/powerpoint/2010/main" val="25249777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48DF3E4-C755-F741-B56A-AE4E85E3D291}" type="slidenum">
              <a:rPr lang="it-IT"/>
              <a:pPr>
                <a:defRPr/>
              </a:pPr>
              <a:t>‹N›</a:t>
            </a:fld>
            <a:endParaRPr lang="it-IT"/>
          </a:p>
        </p:txBody>
      </p:sp>
    </p:spTree>
    <p:extLst>
      <p:ext uri="{BB962C8B-B14F-4D97-AF65-F5344CB8AC3E}">
        <p14:creationId xmlns:p14="http://schemas.microsoft.com/office/powerpoint/2010/main" val="32137784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74DC155-430D-6143-93FE-09B72A5F5044}" type="slidenum">
              <a:rPr lang="it-IT"/>
              <a:pPr>
                <a:defRPr/>
              </a:pPr>
              <a:t>‹N›</a:t>
            </a:fld>
            <a:endParaRPr lang="it-IT"/>
          </a:p>
        </p:txBody>
      </p:sp>
    </p:spTree>
    <p:extLst>
      <p:ext uri="{BB962C8B-B14F-4D97-AF65-F5344CB8AC3E}">
        <p14:creationId xmlns:p14="http://schemas.microsoft.com/office/powerpoint/2010/main" val="3137365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697B423-C5D8-E243-AACA-61EC47E4F4AD}"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892815179"/>
      </p:ext>
    </p:extLst>
  </p:cSld>
  <p:clrMapOvr>
    <a:masterClrMapping/>
  </p:clrMapOvr>
  <p:transition>
    <p:rand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FE834F1-8879-0342-956B-C0D72045E610}" type="slidenum">
              <a:rPr lang="it-IT"/>
              <a:pPr>
                <a:defRPr/>
              </a:pPr>
              <a:t>‹N›</a:t>
            </a:fld>
            <a:endParaRPr lang="it-IT"/>
          </a:p>
        </p:txBody>
      </p:sp>
    </p:spTree>
    <p:extLst>
      <p:ext uri="{BB962C8B-B14F-4D97-AF65-F5344CB8AC3E}">
        <p14:creationId xmlns:p14="http://schemas.microsoft.com/office/powerpoint/2010/main" val="16746793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3D4B263-B9B5-CF4E-A038-ABB333A46E0B}" type="slidenum">
              <a:rPr lang="it-IT"/>
              <a:pPr>
                <a:defRPr/>
              </a:pPr>
              <a:t>‹N›</a:t>
            </a:fld>
            <a:endParaRPr lang="it-IT"/>
          </a:p>
        </p:txBody>
      </p:sp>
    </p:spTree>
    <p:extLst>
      <p:ext uri="{BB962C8B-B14F-4D97-AF65-F5344CB8AC3E}">
        <p14:creationId xmlns:p14="http://schemas.microsoft.com/office/powerpoint/2010/main" val="9202664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7E88D90-4C45-9B49-81BA-28A344382E85}" type="slidenum">
              <a:rPr lang="it-IT"/>
              <a:pPr>
                <a:defRPr/>
              </a:pPr>
              <a:t>‹N›</a:t>
            </a:fld>
            <a:endParaRPr lang="it-IT"/>
          </a:p>
        </p:txBody>
      </p:sp>
    </p:spTree>
    <p:extLst>
      <p:ext uri="{BB962C8B-B14F-4D97-AF65-F5344CB8AC3E}">
        <p14:creationId xmlns:p14="http://schemas.microsoft.com/office/powerpoint/2010/main" val="23450603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F15C9B3C-F3BA-D548-A666-1890014A9F9F}" type="slidenum">
              <a:rPr lang="it-IT"/>
              <a:pPr>
                <a:defRPr/>
              </a:pPr>
              <a:t>‹N›</a:t>
            </a:fld>
            <a:endParaRPr lang="it-IT"/>
          </a:p>
        </p:txBody>
      </p:sp>
    </p:spTree>
    <p:extLst>
      <p:ext uri="{BB962C8B-B14F-4D97-AF65-F5344CB8AC3E}">
        <p14:creationId xmlns:p14="http://schemas.microsoft.com/office/powerpoint/2010/main" val="7539284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Trascinare l'immagine su un segnaposto o fare clic sull'icona per aggiungerla</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6A2E8CB-6105-A244-9947-55FD8A36FC3E}" type="slidenum">
              <a:rPr lang="it-IT"/>
              <a:pPr>
                <a:defRPr/>
              </a:pPr>
              <a:t>‹N›</a:t>
            </a:fld>
            <a:endParaRPr lang="it-IT"/>
          </a:p>
        </p:txBody>
      </p:sp>
    </p:spTree>
    <p:extLst>
      <p:ext uri="{BB962C8B-B14F-4D97-AF65-F5344CB8AC3E}">
        <p14:creationId xmlns:p14="http://schemas.microsoft.com/office/powerpoint/2010/main" val="41550426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D857109-E0C0-9E4B-9F6B-092EC5403C15}" type="slidenum">
              <a:rPr lang="it-IT"/>
              <a:pPr>
                <a:defRPr/>
              </a:pPr>
              <a:t>‹N›</a:t>
            </a:fld>
            <a:endParaRPr lang="it-IT"/>
          </a:p>
        </p:txBody>
      </p:sp>
    </p:spTree>
    <p:extLst>
      <p:ext uri="{BB962C8B-B14F-4D97-AF65-F5344CB8AC3E}">
        <p14:creationId xmlns:p14="http://schemas.microsoft.com/office/powerpoint/2010/main" val="41645329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92100"/>
            <a:ext cx="2057400" cy="5727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92100"/>
            <a:ext cx="6019800" cy="57277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6E030F3-AC9B-6B49-B7ED-F0DB1F98E49A}" type="slidenum">
              <a:rPr lang="it-IT"/>
              <a:pPr>
                <a:defRPr/>
              </a:pPr>
              <a:t>‹N›</a:t>
            </a:fld>
            <a:endParaRPr lang="it-IT"/>
          </a:p>
        </p:txBody>
      </p:sp>
    </p:spTree>
    <p:extLst>
      <p:ext uri="{BB962C8B-B14F-4D97-AF65-F5344CB8AC3E}">
        <p14:creationId xmlns:p14="http://schemas.microsoft.com/office/powerpoint/2010/main" val="34538245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457200" cy="1524000"/>
          </a:xfrm>
          <a:prstGeom prst="rect">
            <a:avLst/>
          </a:prstGeom>
          <a:solidFill>
            <a:srgbClr val="008000"/>
          </a:solidFill>
          <a:ln>
            <a:noFill/>
          </a:ln>
          <a:effectLst/>
          <a:extLst>
            <a:ext uri="{91240B29-F687-4f45-9708-019B960494DF}">
              <a14:hiddenLine xmlns="" xmlns:a14="http://schemas.microsoft.com/office/drawing/2010/main" w="9525">
                <a:solidFill>
                  <a:srgbClr val="0099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sz="1400">
              <a:solidFill>
                <a:srgbClr val="FFFFFF"/>
              </a:solidFill>
              <a:ea typeface="MS PGothic" charset="0"/>
              <a:cs typeface="MS PGothic" charset="0"/>
            </a:endParaRPr>
          </a:p>
        </p:txBody>
      </p:sp>
      <p:pic>
        <p:nvPicPr>
          <p:cNvPr id="5" name="Picture 8">
            <a:hlinkClick r:id="" action="ppaction://noaction"/>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1588" y="5943600"/>
            <a:ext cx="11334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24"/>
          <p:cNvSpPr txBox="1">
            <a:spLocks noChangeArrowheads="1"/>
          </p:cNvSpPr>
          <p:nvPr/>
        </p:nvSpPr>
        <p:spPr bwMode="auto">
          <a:xfrm>
            <a:off x="1355725" y="801688"/>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GB" sz="2400">
              <a:solidFill>
                <a:srgbClr val="000000"/>
              </a:solidFill>
              <a:ea typeface="ＭＳ Ｐゴシック" charset="0"/>
              <a:cs typeface="MS PGothic" charset="0"/>
            </a:endParaRPr>
          </a:p>
        </p:txBody>
      </p:sp>
      <p:sp>
        <p:nvSpPr>
          <p:cNvPr id="7" name="Line 25"/>
          <p:cNvSpPr>
            <a:spLocks noChangeShapeType="1"/>
          </p:cNvSpPr>
          <p:nvPr/>
        </p:nvSpPr>
        <p:spPr bwMode="auto">
          <a:xfrm>
            <a:off x="2738438" y="2667000"/>
            <a:ext cx="64008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sz="1400">
              <a:solidFill>
                <a:srgbClr val="FFFFFF"/>
              </a:solidFill>
              <a:ea typeface="MS PGothic" charset="0"/>
              <a:cs typeface="MS PGothic" charset="0"/>
            </a:endParaRPr>
          </a:p>
        </p:txBody>
      </p:sp>
      <p:sp>
        <p:nvSpPr>
          <p:cNvPr id="8" name="Rectangle 26"/>
          <p:cNvSpPr>
            <a:spLocks noChangeArrowheads="1"/>
          </p:cNvSpPr>
          <p:nvPr/>
        </p:nvSpPr>
        <p:spPr bwMode="auto">
          <a:xfrm>
            <a:off x="7916863" y="6497638"/>
            <a:ext cx="4508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spcBef>
                <a:spcPct val="50000"/>
              </a:spcBef>
              <a:defRPr/>
            </a:pPr>
            <a:r>
              <a:rPr lang="de-DE" sz="1000">
                <a:solidFill>
                  <a:srgbClr val="000000"/>
                </a:solidFill>
                <a:ea typeface="ＭＳ Ｐゴシック" charset="0"/>
                <a:cs typeface="MS PGothic" charset="0"/>
              </a:rPr>
              <a:t>Italia</a:t>
            </a:r>
          </a:p>
        </p:txBody>
      </p:sp>
      <p:sp>
        <p:nvSpPr>
          <p:cNvPr id="4098" name="Rectangle 2"/>
          <p:cNvSpPr>
            <a:spLocks noGrp="1" noChangeArrowheads="1"/>
          </p:cNvSpPr>
          <p:nvPr>
            <p:ph type="ctrTitle"/>
          </p:nvPr>
        </p:nvSpPr>
        <p:spPr>
          <a:xfrm>
            <a:off x="2590800" y="2743200"/>
            <a:ext cx="5791200" cy="1905000"/>
          </a:xfrm>
        </p:spPr>
        <p:txBody>
          <a:bodyPr anchor="t"/>
          <a:lstStyle>
            <a:lvl1pPr>
              <a:defRPr/>
            </a:lvl1pPr>
          </a:lstStyle>
          <a:p>
            <a:pPr lvl="0"/>
            <a:r>
              <a:rPr lang="en-GB" noProof="0"/>
              <a:t>Klicken Sie, um das Format des Titel-Masters zu bearbeiten.</a:t>
            </a:r>
          </a:p>
        </p:txBody>
      </p:sp>
      <p:sp>
        <p:nvSpPr>
          <p:cNvPr id="4109" name="Rectangle 13"/>
          <p:cNvSpPr>
            <a:spLocks noGrp="1" noChangeArrowheads="1"/>
          </p:cNvSpPr>
          <p:nvPr>
            <p:ph type="subTitle" idx="1"/>
          </p:nvPr>
        </p:nvSpPr>
        <p:spPr>
          <a:xfrm>
            <a:off x="2667000" y="6172200"/>
            <a:ext cx="4572000" cy="609600"/>
          </a:xfrm>
        </p:spPr>
        <p:txBody>
          <a:bodyPr/>
          <a:lstStyle>
            <a:lvl1pPr marL="0" indent="0">
              <a:buFont typeface="Wingdings" charset="0"/>
              <a:buNone/>
              <a:defRPr sz="1600"/>
            </a:lvl1pPr>
          </a:lstStyle>
          <a:p>
            <a:pPr lvl="0"/>
            <a:endParaRPr lang="en-GB" noProof="0"/>
          </a:p>
        </p:txBody>
      </p:sp>
    </p:spTree>
    <p:extLst>
      <p:ext uri="{BB962C8B-B14F-4D97-AF65-F5344CB8AC3E}">
        <p14:creationId xmlns:p14="http://schemas.microsoft.com/office/powerpoint/2010/main" val="257261862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61049158"/>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15443076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C83EE605-82AF-324F-BA88-7942578D9641}"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180339288"/>
      </p:ext>
    </p:extLst>
  </p:cSld>
  <p:clrMapOvr>
    <a:masterClrMapping/>
  </p:clrMapOvr>
  <p:transition>
    <p:rand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2954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86300" y="1295400"/>
            <a:ext cx="4076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1313453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9589310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Tree>
    <p:extLst>
      <p:ext uri="{BB962C8B-B14F-4D97-AF65-F5344CB8AC3E}">
        <p14:creationId xmlns:p14="http://schemas.microsoft.com/office/powerpoint/2010/main" val="51433793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42182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81952656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14754916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2426394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67500" y="0"/>
            <a:ext cx="2095500" cy="60198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381000" y="0"/>
            <a:ext cx="6134100" cy="6019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8589779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381000" y="0"/>
            <a:ext cx="7010400" cy="990600"/>
          </a:xfrm>
        </p:spPr>
        <p:txBody>
          <a:bodyPr/>
          <a:lstStyle/>
          <a:p>
            <a:r>
              <a:rPr lang="it-IT"/>
              <a:t>Fare clic per modificare stile</a:t>
            </a:r>
          </a:p>
        </p:txBody>
      </p:sp>
      <p:sp>
        <p:nvSpPr>
          <p:cNvPr id="3" name="Segnaposto tabella 2"/>
          <p:cNvSpPr>
            <a:spLocks noGrp="1"/>
          </p:cNvSpPr>
          <p:nvPr>
            <p:ph type="tbl" idx="1"/>
          </p:nvPr>
        </p:nvSpPr>
        <p:spPr>
          <a:xfrm>
            <a:off x="457200" y="1295400"/>
            <a:ext cx="8305800" cy="4724400"/>
          </a:xfrm>
        </p:spPr>
        <p:txBody>
          <a:bodyPr/>
          <a:lstStyle/>
          <a:p>
            <a:pPr lvl="0"/>
            <a:endParaRPr lang="it-IT" noProof="0"/>
          </a:p>
        </p:txBody>
      </p:sp>
    </p:spTree>
    <p:extLst>
      <p:ext uri="{BB962C8B-B14F-4D97-AF65-F5344CB8AC3E}">
        <p14:creationId xmlns:p14="http://schemas.microsoft.com/office/powerpoint/2010/main" val="124018194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1355725" y="801688"/>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endParaRPr lang="en-GB" sz="2400">
              <a:solidFill>
                <a:srgbClr val="000000"/>
              </a:solidFill>
              <a:ea typeface="ＭＳ Ｐゴシック" charset="0"/>
              <a:cs typeface="ＭＳ Ｐゴシック" charset="0"/>
            </a:endParaRPr>
          </a:p>
        </p:txBody>
      </p:sp>
      <p:sp>
        <p:nvSpPr>
          <p:cNvPr id="4109" name="Rectangle 13"/>
          <p:cNvSpPr>
            <a:spLocks noGrp="1" noChangeArrowheads="1"/>
          </p:cNvSpPr>
          <p:nvPr>
            <p:ph type="subTitle" idx="1"/>
          </p:nvPr>
        </p:nvSpPr>
        <p:spPr bwMode="auto">
          <a:xfrm>
            <a:off x="2667000" y="6172200"/>
            <a:ext cx="4572000" cy="60960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buFont typeface="Wingdings" charset="0"/>
              <a:buNone/>
              <a:defRPr sz="1600"/>
            </a:lvl1pPr>
          </a:lstStyle>
          <a:p>
            <a:pPr lvl="0"/>
            <a:endParaRPr lang="en-GB" noProof="0"/>
          </a:p>
        </p:txBody>
      </p:sp>
    </p:spTree>
    <p:extLst>
      <p:ext uri="{BB962C8B-B14F-4D97-AF65-F5344CB8AC3E}">
        <p14:creationId xmlns:p14="http://schemas.microsoft.com/office/powerpoint/2010/main" val="1492357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67B1903-BBE9-7B4C-91A7-3E283139441E}"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698238357"/>
      </p:ext>
    </p:extLst>
  </p:cSld>
  <p:clrMapOvr>
    <a:masterClrMapping/>
  </p:clrMapOvr>
  <p:transition>
    <p:rand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a:t>Fare clic per modificare stile</a:t>
            </a:r>
          </a:p>
        </p:txBody>
      </p:sp>
      <p:sp>
        <p:nvSpPr>
          <p:cNvPr id="3" name="Segnaposto contenuto 2"/>
          <p:cNvSpPr>
            <a:spLocks noGrp="1"/>
          </p:cNvSpPr>
          <p:nvPr>
            <p:ph idx="1"/>
          </p:nvPr>
        </p:nvSpPr>
        <p:spPr>
          <a:xfrm>
            <a:off x="457200" y="1600200"/>
            <a:ext cx="8229600" cy="4525963"/>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p:cNvSpPr>
            <a:spLocks noGrp="1" noChangeArrowheads="1"/>
          </p:cNvSpPr>
          <p:nvPr>
            <p:ph type="sldNum" sz="quarter" idx="10"/>
          </p:nvPr>
        </p:nvSpPr>
        <p:spPr>
          <a:ln/>
        </p:spPr>
        <p:txBody>
          <a:bodyPr/>
          <a:lstStyle>
            <a:lvl1pPr>
              <a:defRPr/>
            </a:lvl1pPr>
          </a:lstStyle>
          <a:p>
            <a:pPr>
              <a:defRPr/>
            </a:pPr>
            <a:fld id="{963E8F98-5D55-A14C-9361-5AEF003E578A}"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14522666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6"/>
          <p:cNvSpPr>
            <a:spLocks noGrp="1" noChangeArrowheads="1"/>
          </p:cNvSpPr>
          <p:nvPr>
            <p:ph type="sldNum" sz="quarter" idx="10"/>
          </p:nvPr>
        </p:nvSpPr>
        <p:spPr>
          <a:ln/>
        </p:spPr>
        <p:txBody>
          <a:bodyPr/>
          <a:lstStyle>
            <a:lvl1pPr>
              <a:defRPr/>
            </a:lvl1pPr>
          </a:lstStyle>
          <a:p>
            <a:pPr>
              <a:defRPr/>
            </a:pPr>
            <a:fld id="{069827B4-1EE2-D748-BC0E-CD4BE077AFF1}"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21206573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a:t>Fare clic per modificare stile</a:t>
            </a:r>
          </a:p>
        </p:txBody>
      </p:sp>
      <p:sp>
        <p:nvSpPr>
          <p:cNvPr id="3" name="Segnaposto contenuto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6"/>
          <p:cNvSpPr>
            <a:spLocks noGrp="1" noChangeArrowheads="1"/>
          </p:cNvSpPr>
          <p:nvPr>
            <p:ph type="sldNum" sz="quarter" idx="10"/>
          </p:nvPr>
        </p:nvSpPr>
        <p:spPr>
          <a:ln/>
        </p:spPr>
        <p:txBody>
          <a:bodyPr/>
          <a:lstStyle>
            <a:lvl1pPr>
              <a:defRPr/>
            </a:lvl1pPr>
          </a:lstStyle>
          <a:p>
            <a:pPr>
              <a:defRPr/>
            </a:pPr>
            <a:fld id="{812023D0-377D-B14D-B41F-A70528F269B6}"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35919224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6"/>
          <p:cNvSpPr>
            <a:spLocks noGrp="1" noChangeArrowheads="1"/>
          </p:cNvSpPr>
          <p:nvPr>
            <p:ph type="sldNum" sz="quarter" idx="10"/>
          </p:nvPr>
        </p:nvSpPr>
        <p:spPr>
          <a:ln/>
        </p:spPr>
        <p:txBody>
          <a:bodyPr/>
          <a:lstStyle>
            <a:lvl1pPr>
              <a:defRPr/>
            </a:lvl1pPr>
          </a:lstStyle>
          <a:p>
            <a:pPr>
              <a:defRPr/>
            </a:pPr>
            <a:fld id="{A2E52E8C-2D3B-184E-BADA-6AF5B27E991D}"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40356978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a:t>Fare clic per modificare stile</a:t>
            </a:r>
          </a:p>
        </p:txBody>
      </p:sp>
      <p:sp>
        <p:nvSpPr>
          <p:cNvPr id="3" name="Rectangle 6"/>
          <p:cNvSpPr>
            <a:spLocks noGrp="1" noChangeArrowheads="1"/>
          </p:cNvSpPr>
          <p:nvPr>
            <p:ph type="sldNum" sz="quarter" idx="10"/>
          </p:nvPr>
        </p:nvSpPr>
        <p:spPr>
          <a:ln/>
        </p:spPr>
        <p:txBody>
          <a:bodyPr/>
          <a:lstStyle>
            <a:lvl1pPr>
              <a:defRPr/>
            </a:lvl1pPr>
          </a:lstStyle>
          <a:p>
            <a:pPr>
              <a:defRPr/>
            </a:pPr>
            <a:fld id="{168BF68C-DACA-9E41-9788-292D89A0EEF7}"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9248154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F2F1404-2A10-5F47-A570-5129EE50B90C}"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13214371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6"/>
          <p:cNvSpPr>
            <a:spLocks noGrp="1" noChangeArrowheads="1"/>
          </p:cNvSpPr>
          <p:nvPr>
            <p:ph type="sldNum" sz="quarter" idx="10"/>
          </p:nvPr>
        </p:nvSpPr>
        <p:spPr>
          <a:ln/>
        </p:spPr>
        <p:txBody>
          <a:bodyPr/>
          <a:lstStyle>
            <a:lvl1pPr>
              <a:defRPr/>
            </a:lvl1pPr>
          </a:lstStyle>
          <a:p>
            <a:pPr>
              <a:defRPr/>
            </a:pPr>
            <a:fld id="{73938C69-B2FE-334C-BBAB-9C20D51B54BD}"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30345688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6"/>
          <p:cNvSpPr>
            <a:spLocks noGrp="1" noChangeArrowheads="1"/>
          </p:cNvSpPr>
          <p:nvPr>
            <p:ph type="sldNum" sz="quarter" idx="10"/>
          </p:nvPr>
        </p:nvSpPr>
        <p:spPr>
          <a:ln/>
        </p:spPr>
        <p:txBody>
          <a:bodyPr/>
          <a:lstStyle>
            <a:lvl1pPr>
              <a:defRPr/>
            </a:lvl1pPr>
          </a:lstStyle>
          <a:p>
            <a:pPr>
              <a:defRPr/>
            </a:pPr>
            <a:fld id="{F5D264E5-60D7-9241-B9A8-52F372136DDF}"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38938455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vert="horz"/>
          <a:lstStyle/>
          <a:p>
            <a:r>
              <a:rPr lang="it-IT"/>
              <a:t>Fare clic per modificare stile</a:t>
            </a:r>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p:cNvSpPr>
            <a:spLocks noGrp="1" noChangeArrowheads="1"/>
          </p:cNvSpPr>
          <p:nvPr>
            <p:ph type="sldNum" sz="quarter" idx="10"/>
          </p:nvPr>
        </p:nvSpPr>
        <p:spPr>
          <a:ln/>
        </p:spPr>
        <p:txBody>
          <a:bodyPr/>
          <a:lstStyle>
            <a:lvl1pPr>
              <a:defRPr/>
            </a:lvl1pPr>
          </a:lstStyle>
          <a:p>
            <a:pPr>
              <a:defRPr/>
            </a:pPr>
            <a:fld id="{A22066E7-147D-274C-9937-FF22DDBAD63E}"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11590945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
          <p:cNvSpPr>
            <a:spLocks noGrp="1" noChangeArrowheads="1"/>
          </p:cNvSpPr>
          <p:nvPr>
            <p:ph type="sldNum" sz="quarter" idx="10"/>
          </p:nvPr>
        </p:nvSpPr>
        <p:spPr>
          <a:ln/>
        </p:spPr>
        <p:txBody>
          <a:bodyPr/>
          <a:lstStyle>
            <a:lvl1pPr>
              <a:defRPr/>
            </a:lvl1pPr>
          </a:lstStyle>
          <a:p>
            <a:pPr>
              <a:defRPr/>
            </a:pPr>
            <a:fld id="{08EE8CB4-06E6-3244-9371-94EBDBDF774A}"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4290757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E6B11CE6-8223-C049-AF5A-0358E236DED2}"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212524171"/>
      </p:ext>
    </p:extLst>
  </p:cSld>
  <p:clrMapOvr>
    <a:masterClrMapping/>
  </p:clrMapOvr>
  <p:transition>
    <p:rand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a:prstGeom prst="rect">
            <a:avLst/>
          </a:prstGeom>
        </p:spPr>
        <p:txBody>
          <a:bodyPr vert="horz"/>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6"/>
          <p:cNvSpPr>
            <a:spLocks noGrp="1" noChangeArrowheads="1"/>
          </p:cNvSpPr>
          <p:nvPr>
            <p:ph type="sldNum" sz="quarter" idx="10"/>
          </p:nvPr>
        </p:nvSpPr>
        <p:spPr>
          <a:ln/>
        </p:spPr>
        <p:txBody>
          <a:bodyPr/>
          <a:lstStyle>
            <a:lvl1pPr>
              <a:defRPr/>
            </a:lvl1pPr>
          </a:lstStyle>
          <a:p>
            <a:pPr>
              <a:defRPr/>
            </a:pPr>
            <a:fld id="{112BA43F-4992-7C44-A6DA-75DD8A99BA3C}" type="slidenum">
              <a:rPr lang="en-GB">
                <a:solidFill>
                  <a:srgbClr val="FFFFFF"/>
                </a:solidFill>
              </a:rPr>
              <a:pPr>
                <a:defRPr/>
              </a:pPr>
              <a:t>‹N›</a:t>
            </a:fld>
            <a:endParaRPr lang="en-GB">
              <a:solidFill>
                <a:srgbClr val="FFFFFF"/>
              </a:solidFill>
            </a:endParaRPr>
          </a:p>
        </p:txBody>
      </p:sp>
    </p:spTree>
    <p:extLst>
      <p:ext uri="{BB962C8B-B14F-4D97-AF65-F5344CB8AC3E}">
        <p14:creationId xmlns:p14="http://schemas.microsoft.com/office/powerpoint/2010/main" val="36917462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2DD5233B-E23B-7843-A5F1-4BB85E06F82D}" type="datetimeFigureOut">
              <a:rPr lang="it-IT"/>
              <a:pPr>
                <a:defRPr/>
              </a:pPr>
              <a:t>23/03/24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CF6F519D-9584-344B-A46F-E82F374B2ECD}" type="slidenum">
              <a:rPr lang="it-IT"/>
              <a:pPr>
                <a:defRPr/>
              </a:pPr>
              <a:t>‹N›</a:t>
            </a:fld>
            <a:endParaRPr lang="it-IT"/>
          </a:p>
        </p:txBody>
      </p:sp>
    </p:spTree>
    <p:extLst>
      <p:ext uri="{BB962C8B-B14F-4D97-AF65-F5344CB8AC3E}">
        <p14:creationId xmlns:p14="http://schemas.microsoft.com/office/powerpoint/2010/main" val="12053960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85097195-A204-BC40-A37D-077207552C69}" type="datetimeFigureOut">
              <a:rPr lang="it-IT"/>
              <a:pPr>
                <a:defRPr/>
              </a:pPr>
              <a:t>23/03/24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FC3BC0AA-3CFD-F442-917C-A1C197130BF2}" type="slidenum">
              <a:rPr lang="it-IT"/>
              <a:pPr>
                <a:defRPr/>
              </a:pPr>
              <a:t>‹N›</a:t>
            </a:fld>
            <a:endParaRPr lang="it-IT"/>
          </a:p>
        </p:txBody>
      </p:sp>
    </p:spTree>
    <p:extLst>
      <p:ext uri="{BB962C8B-B14F-4D97-AF65-F5344CB8AC3E}">
        <p14:creationId xmlns:p14="http://schemas.microsoft.com/office/powerpoint/2010/main" val="13214994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AF57ED96-383D-7E4E-B817-BBBA1D4B99EB}" type="datetimeFigureOut">
              <a:rPr lang="it-IT"/>
              <a:pPr>
                <a:defRPr/>
              </a:pPr>
              <a:t>23/03/24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6589197A-BCD4-0E40-B07B-CC0F02A38BBB}" type="slidenum">
              <a:rPr lang="it-IT"/>
              <a:pPr>
                <a:defRPr/>
              </a:pPr>
              <a:t>‹N›</a:t>
            </a:fld>
            <a:endParaRPr lang="it-IT"/>
          </a:p>
        </p:txBody>
      </p:sp>
    </p:spTree>
    <p:extLst>
      <p:ext uri="{BB962C8B-B14F-4D97-AF65-F5344CB8AC3E}">
        <p14:creationId xmlns:p14="http://schemas.microsoft.com/office/powerpoint/2010/main" val="12419185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31536031-117B-4346-BF1E-4017381BEE0B}" type="datetimeFigureOut">
              <a:rPr lang="it-IT"/>
              <a:pPr>
                <a:defRPr/>
              </a:pPr>
              <a:t>23/03/24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DBA2CCD9-5CEA-8347-AAF7-6044F600B1D8}" type="slidenum">
              <a:rPr lang="it-IT"/>
              <a:pPr>
                <a:defRPr/>
              </a:pPr>
              <a:t>‹N›</a:t>
            </a:fld>
            <a:endParaRPr lang="it-IT"/>
          </a:p>
        </p:txBody>
      </p:sp>
    </p:spTree>
    <p:extLst>
      <p:ext uri="{BB962C8B-B14F-4D97-AF65-F5344CB8AC3E}">
        <p14:creationId xmlns:p14="http://schemas.microsoft.com/office/powerpoint/2010/main" val="3903756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27FBAE9E-53BB-B641-996C-D45371AB5C23}" type="datetimeFigureOut">
              <a:rPr lang="it-IT"/>
              <a:pPr>
                <a:defRPr/>
              </a:pPr>
              <a:t>23/03/24</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9" name="Segnaposto numero diapositiva 5"/>
          <p:cNvSpPr>
            <a:spLocks noGrp="1"/>
          </p:cNvSpPr>
          <p:nvPr>
            <p:ph type="sldNum" sz="quarter" idx="12"/>
          </p:nvPr>
        </p:nvSpPr>
        <p:spPr/>
        <p:txBody>
          <a:bodyPr/>
          <a:lstStyle>
            <a:lvl1pPr>
              <a:defRPr/>
            </a:lvl1pPr>
          </a:lstStyle>
          <a:p>
            <a:pPr>
              <a:defRPr/>
            </a:pPr>
            <a:fld id="{F29873AC-C357-AF45-AE5D-BE0A23C5EF3D}" type="slidenum">
              <a:rPr lang="it-IT"/>
              <a:pPr>
                <a:defRPr/>
              </a:pPr>
              <a:t>‹N›</a:t>
            </a:fld>
            <a:endParaRPr lang="it-IT"/>
          </a:p>
        </p:txBody>
      </p:sp>
    </p:spTree>
    <p:extLst>
      <p:ext uri="{BB962C8B-B14F-4D97-AF65-F5344CB8AC3E}">
        <p14:creationId xmlns:p14="http://schemas.microsoft.com/office/powerpoint/2010/main" val="20053234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C860BF4F-F804-B743-966A-7FD098C964D0}" type="datetimeFigureOut">
              <a:rPr lang="it-IT"/>
              <a:pPr>
                <a:defRPr/>
              </a:pPr>
              <a:t>23/03/24</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5" name="Segnaposto numero diapositiva 5"/>
          <p:cNvSpPr>
            <a:spLocks noGrp="1"/>
          </p:cNvSpPr>
          <p:nvPr>
            <p:ph type="sldNum" sz="quarter" idx="12"/>
          </p:nvPr>
        </p:nvSpPr>
        <p:spPr/>
        <p:txBody>
          <a:bodyPr/>
          <a:lstStyle>
            <a:lvl1pPr>
              <a:defRPr/>
            </a:lvl1pPr>
          </a:lstStyle>
          <a:p>
            <a:pPr>
              <a:defRPr/>
            </a:pPr>
            <a:fld id="{3E0A2A1B-7C35-B349-B684-E5654674F791}" type="slidenum">
              <a:rPr lang="it-IT"/>
              <a:pPr>
                <a:defRPr/>
              </a:pPr>
              <a:t>‹N›</a:t>
            </a:fld>
            <a:endParaRPr lang="it-IT"/>
          </a:p>
        </p:txBody>
      </p:sp>
    </p:spTree>
    <p:extLst>
      <p:ext uri="{BB962C8B-B14F-4D97-AF65-F5344CB8AC3E}">
        <p14:creationId xmlns:p14="http://schemas.microsoft.com/office/powerpoint/2010/main" val="34014664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F8CED06-7A5B-C543-B4DF-101A5A12AC04}" type="datetimeFigureOut">
              <a:rPr lang="it-IT"/>
              <a:pPr>
                <a:defRPr/>
              </a:pPr>
              <a:t>23/03/24</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4" name="Segnaposto numero diapositiva 5"/>
          <p:cNvSpPr>
            <a:spLocks noGrp="1"/>
          </p:cNvSpPr>
          <p:nvPr>
            <p:ph type="sldNum" sz="quarter" idx="12"/>
          </p:nvPr>
        </p:nvSpPr>
        <p:spPr/>
        <p:txBody>
          <a:bodyPr/>
          <a:lstStyle>
            <a:lvl1pPr>
              <a:defRPr/>
            </a:lvl1pPr>
          </a:lstStyle>
          <a:p>
            <a:pPr>
              <a:defRPr/>
            </a:pPr>
            <a:fld id="{B1461325-2CFE-A24F-BE1E-8F600059198D}" type="slidenum">
              <a:rPr lang="it-IT"/>
              <a:pPr>
                <a:defRPr/>
              </a:pPr>
              <a:t>‹N›</a:t>
            </a:fld>
            <a:endParaRPr lang="it-IT"/>
          </a:p>
        </p:txBody>
      </p:sp>
    </p:spTree>
    <p:extLst>
      <p:ext uri="{BB962C8B-B14F-4D97-AF65-F5344CB8AC3E}">
        <p14:creationId xmlns:p14="http://schemas.microsoft.com/office/powerpoint/2010/main" val="39987130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4AC8F1A9-D92B-944F-A0D1-8B345EF7C845}" type="datetimeFigureOut">
              <a:rPr lang="it-IT"/>
              <a:pPr>
                <a:defRPr/>
              </a:pPr>
              <a:t>23/03/24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ADD9B347-A746-5749-9D80-EE30587ECACE}" type="slidenum">
              <a:rPr lang="it-IT"/>
              <a:pPr>
                <a:defRPr/>
              </a:pPr>
              <a:t>‹N›</a:t>
            </a:fld>
            <a:endParaRPr lang="it-IT"/>
          </a:p>
        </p:txBody>
      </p:sp>
    </p:spTree>
    <p:extLst>
      <p:ext uri="{BB962C8B-B14F-4D97-AF65-F5344CB8AC3E}">
        <p14:creationId xmlns:p14="http://schemas.microsoft.com/office/powerpoint/2010/main" val="6380479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1C03322F-2AC3-0B46-9B43-14AB6F0C2BD9}" type="datetimeFigureOut">
              <a:rPr lang="it-IT"/>
              <a:pPr>
                <a:defRPr/>
              </a:pPr>
              <a:t>23/03/24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7" name="Segnaposto numero diapositiva 5"/>
          <p:cNvSpPr>
            <a:spLocks noGrp="1"/>
          </p:cNvSpPr>
          <p:nvPr>
            <p:ph type="sldNum" sz="quarter" idx="12"/>
          </p:nvPr>
        </p:nvSpPr>
        <p:spPr/>
        <p:txBody>
          <a:bodyPr/>
          <a:lstStyle>
            <a:lvl1pPr>
              <a:defRPr/>
            </a:lvl1pPr>
          </a:lstStyle>
          <a:p>
            <a:pPr>
              <a:defRPr/>
            </a:pPr>
            <a:fld id="{5AEB2D5F-F586-CD44-B1C8-CEA7F47597B3}" type="slidenum">
              <a:rPr lang="it-IT"/>
              <a:pPr>
                <a:defRPr/>
              </a:pPr>
              <a:t>‹N›</a:t>
            </a:fld>
            <a:endParaRPr lang="it-IT"/>
          </a:p>
        </p:txBody>
      </p:sp>
    </p:spTree>
    <p:extLst>
      <p:ext uri="{BB962C8B-B14F-4D97-AF65-F5344CB8AC3E}">
        <p14:creationId xmlns:p14="http://schemas.microsoft.com/office/powerpoint/2010/main" val="3387928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596C05F-ABAF-A24A-A3A2-62159C4854B3}"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548619170"/>
      </p:ext>
    </p:extLst>
  </p:cSld>
  <p:clrMapOvr>
    <a:masterClrMapping/>
  </p:clrMapOvr>
  <p:transition>
    <p:rand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32651CFE-7CF6-DF4B-A8FA-B560774A09B4}" type="datetimeFigureOut">
              <a:rPr lang="it-IT"/>
              <a:pPr>
                <a:defRPr/>
              </a:pPr>
              <a:t>23/03/24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2ECDA7CB-DA8B-2549-86B9-57C0485C244A}" type="slidenum">
              <a:rPr lang="it-IT"/>
              <a:pPr>
                <a:defRPr/>
              </a:pPr>
              <a:t>‹N›</a:t>
            </a:fld>
            <a:endParaRPr lang="it-IT"/>
          </a:p>
        </p:txBody>
      </p:sp>
    </p:spTree>
    <p:extLst>
      <p:ext uri="{BB962C8B-B14F-4D97-AF65-F5344CB8AC3E}">
        <p14:creationId xmlns:p14="http://schemas.microsoft.com/office/powerpoint/2010/main" val="6714025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789DEA15-BAA4-034D-8D7A-44C9CA0A3E3F}" type="datetimeFigureOut">
              <a:rPr lang="it-IT"/>
              <a:pPr>
                <a:defRPr/>
              </a:pPr>
              <a:t>23/03/24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latin typeface="Calibri"/>
            </a:endParaRPr>
          </a:p>
        </p:txBody>
      </p:sp>
      <p:sp>
        <p:nvSpPr>
          <p:cNvPr id="6" name="Segnaposto numero diapositiva 5"/>
          <p:cNvSpPr>
            <a:spLocks noGrp="1"/>
          </p:cNvSpPr>
          <p:nvPr>
            <p:ph type="sldNum" sz="quarter" idx="12"/>
          </p:nvPr>
        </p:nvSpPr>
        <p:spPr/>
        <p:txBody>
          <a:bodyPr/>
          <a:lstStyle>
            <a:lvl1pPr>
              <a:defRPr/>
            </a:lvl1pPr>
          </a:lstStyle>
          <a:p>
            <a:pPr>
              <a:defRPr/>
            </a:pPr>
            <a:fld id="{08340987-EA33-F243-B6A3-C18861806E9E}" type="slidenum">
              <a:rPr lang="it-IT"/>
              <a:pPr>
                <a:defRPr/>
              </a:pPr>
              <a:t>‹N›</a:t>
            </a:fld>
            <a:endParaRPr lang="it-IT"/>
          </a:p>
        </p:txBody>
      </p:sp>
    </p:spTree>
    <p:extLst>
      <p:ext uri="{BB962C8B-B14F-4D97-AF65-F5344CB8AC3E}">
        <p14:creationId xmlns:p14="http://schemas.microsoft.com/office/powerpoint/2010/main" val="29093816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18356779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547474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3791204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31800" y="1681163"/>
            <a:ext cx="4017963" cy="4405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2163" y="1681163"/>
            <a:ext cx="4019550" cy="4405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971173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566355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Tree>
    <p:extLst>
      <p:ext uri="{BB962C8B-B14F-4D97-AF65-F5344CB8AC3E}">
        <p14:creationId xmlns:p14="http://schemas.microsoft.com/office/powerpoint/2010/main" val="26503307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8420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030764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Title 6"/>
          <p:cNvSpPr>
            <a:spLocks noGrp="1"/>
          </p:cNvSpPr>
          <p:nvPr>
            <p:ph type="title"/>
          </p:nvPr>
        </p:nvSpPr>
        <p:spPr/>
        <p:txBody>
          <a:bodyPr rtlCol="0"/>
          <a:lstStyle/>
          <a:p>
            <a:r>
              <a:rPr lang="it-IT"/>
              <a:t>Fare clic per modificare stile</a:t>
            </a:r>
            <a:endParaRPr lang="en-US"/>
          </a:p>
        </p:txBody>
      </p:sp>
      <p:sp>
        <p:nvSpPr>
          <p:cNvPr id="4" name="Date Placeholder 9"/>
          <p:cNvSpPr>
            <a:spLocks noGrp="1"/>
          </p:cNvSpPr>
          <p:nvPr>
            <p:ph type="dt" sz="half" idx="10"/>
          </p:nvPr>
        </p:nvSpPr>
        <p:spPr/>
        <p:txBody>
          <a:bodyPr/>
          <a:lstStyle>
            <a:lvl1pPr>
              <a:defRPr/>
            </a:lvl1pPr>
          </a:lstStyle>
          <a:p>
            <a:pPr>
              <a:defRPr/>
            </a:pPr>
            <a:fld id="{1DD13D81-6E55-413D-B263-30FEC093CD1E}" type="datetimeFigureOut">
              <a:rPr lang="en-US"/>
              <a:pPr>
                <a:defRPr/>
              </a:pPr>
              <a:t>3/23/24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86A1D98-A38C-4EFD-B19E-0AA5303F284C}" type="slidenum">
              <a:rPr lang="en-US"/>
              <a:pPr>
                <a:defRPr/>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F51FEC5-A4C6-964B-B40A-A092EEF01AA9}"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335549394"/>
      </p:ext>
    </p:extLst>
  </p:cSld>
  <p:clrMapOvr>
    <a:masterClrMapping/>
  </p:clrMapOvr>
  <p:transition>
    <p:rand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5175349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579121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75425" y="188913"/>
            <a:ext cx="2046288" cy="589756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31800" y="188913"/>
            <a:ext cx="5991225" cy="589756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343777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4" name="Rectangle 4"/>
          <p:cNvSpPr>
            <a:spLocks noGrp="1" noChangeArrowheads="1"/>
          </p:cNvSpPr>
          <p:nvPr>
            <p:ph type="ctrTitle"/>
          </p:nvPr>
        </p:nvSpPr>
        <p:spPr>
          <a:xfrm>
            <a:off x="528638" y="666750"/>
            <a:ext cx="8081962" cy="1106488"/>
          </a:xfrm>
        </p:spPr>
        <p:txBody>
          <a:bodyPr anchor="t"/>
          <a:lstStyle>
            <a:lvl1pPr>
              <a:defRPr sz="3000"/>
            </a:lvl1pPr>
          </a:lstStyle>
          <a:p>
            <a:r>
              <a:rPr lang="en-US"/>
              <a:t>Click to edit Master title style</a:t>
            </a:r>
          </a:p>
        </p:txBody>
      </p:sp>
      <p:sp>
        <p:nvSpPr>
          <p:cNvPr id="102409" name="Rectangle 9"/>
          <p:cNvSpPr>
            <a:spLocks noGrp="1" noChangeArrowheads="1"/>
          </p:cNvSpPr>
          <p:nvPr>
            <p:ph type="subTitle" sz="quarter" idx="1"/>
          </p:nvPr>
        </p:nvSpPr>
        <p:spPr>
          <a:xfrm>
            <a:off x="9144000" y="6772275"/>
            <a:ext cx="107950" cy="171450"/>
          </a:xfrm>
        </p:spPr>
        <p:txBody>
          <a:bodyPr/>
          <a:lstStyle>
            <a:lvl1pPr marL="0" indent="0">
              <a:buFont typeface="Arial" charset="0"/>
              <a:buNone/>
              <a:defRPr sz="1400">
                <a:solidFill>
                  <a:schemeClr val="tx2"/>
                </a:solidFill>
              </a:defRPr>
            </a:lvl1pPr>
          </a:lstStyle>
          <a:p>
            <a:r>
              <a:rPr lang="en-US"/>
              <a:t>Click to edit Master subtitle style</a:t>
            </a:r>
          </a:p>
        </p:txBody>
      </p:sp>
    </p:spTree>
    <p:extLst>
      <p:ext uri="{BB962C8B-B14F-4D97-AF65-F5344CB8AC3E}">
        <p14:creationId xmlns:p14="http://schemas.microsoft.com/office/powerpoint/2010/main" val="2940562580"/>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48850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800" y="1681163"/>
            <a:ext cx="4017963" cy="4405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2163" y="1681163"/>
            <a:ext cx="4019550" cy="44053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7007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2478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03042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ttangolo 3"/>
          <p:cNvSpPr/>
          <p:nvPr userDrawn="1"/>
        </p:nvSpPr>
        <p:spPr bwMode="auto">
          <a:xfrm>
            <a:off x="0" y="6329363"/>
            <a:ext cx="9144000" cy="541337"/>
          </a:xfrm>
          <a:prstGeom prst="rect">
            <a:avLst/>
          </a:prstGeom>
          <a:gradFill flip="none" rotWithShape="1">
            <a:gsLst>
              <a:gs pos="51000">
                <a:schemeClr val="bg1"/>
              </a:gs>
              <a:gs pos="0">
                <a:schemeClr val="bg1">
                  <a:lumMod val="85000"/>
                </a:schemeClr>
              </a:gs>
              <a:gs pos="100000">
                <a:schemeClr val="bg1">
                  <a:lumMod val="85000"/>
                </a:schemeClr>
              </a:gs>
            </a:gsLst>
            <a:lin ang="10800000" scaled="1"/>
            <a:tileRect/>
          </a:gradFill>
          <a:ln w="9525" cap="flat" cmpd="sng" algn="ctr">
            <a:noFill/>
            <a:prstDash val="solid"/>
            <a:round/>
            <a:headEnd type="none" w="med" len="med"/>
            <a:tailEnd type="none" w="med" len="med"/>
          </a:ln>
          <a:effectLst/>
        </p:spPr>
        <p:txBody>
          <a:bodyPr lIns="0" tIns="0" rIns="0" bIns="0">
            <a:spAutoFit/>
          </a:bodyPr>
          <a:lstStyle/>
          <a:p>
            <a:pPr marL="266700" indent="-266700">
              <a:buClr>
                <a:srgbClr val="FFDC11"/>
              </a:buClr>
              <a:buSzPct val="150000"/>
              <a:buFont typeface="Arial" charset="0"/>
              <a:buChar char="»"/>
              <a:defRPr/>
            </a:pPr>
            <a:endParaRPr lang="it-IT" sz="1400">
              <a:solidFill>
                <a:srgbClr val="000000"/>
              </a:solidFill>
              <a:ea typeface="MS PGothic" pitchFamily="34" charset="-128"/>
              <a:cs typeface="MS PGothic" charset="0"/>
            </a:endParaRPr>
          </a:p>
        </p:txBody>
      </p:sp>
    </p:spTree>
    <p:extLst>
      <p:ext uri="{BB962C8B-B14F-4D97-AF65-F5344CB8AC3E}">
        <p14:creationId xmlns:p14="http://schemas.microsoft.com/office/powerpoint/2010/main" val="42947319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Immagin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6324600"/>
            <a:ext cx="671513"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8124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7B07CE91-02B8-774D-B6F6-60ADFC282A64}"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641516333"/>
      </p:ext>
    </p:extLst>
  </p:cSld>
  <p:clrMapOvr>
    <a:masterClrMapping/>
  </p:clrMapOvr>
  <p:transition>
    <p:rand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Immagin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6324600"/>
            <a:ext cx="671513"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885870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Immagin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6324600"/>
            <a:ext cx="671513"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8693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Immagin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6324600"/>
            <a:ext cx="671513"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575425" y="219075"/>
            <a:ext cx="2046288"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219075"/>
            <a:ext cx="5991225"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23422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pic>
        <p:nvPicPr>
          <p:cNvPr id="3" name="Immagin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6324600"/>
            <a:ext cx="671513"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431800" y="219075"/>
            <a:ext cx="8189913"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429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pic>
        <p:nvPicPr>
          <p:cNvPr id="4" name="Immagin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6324600"/>
            <a:ext cx="671513"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1800" y="219075"/>
            <a:ext cx="8189913" cy="796925"/>
          </a:xfrm>
        </p:spPr>
        <p:txBody>
          <a:bodyPr/>
          <a:lstStyle/>
          <a:p>
            <a:r>
              <a:rPr lang="en-US"/>
              <a:t>Click to edit Master title style</a:t>
            </a:r>
          </a:p>
        </p:txBody>
      </p:sp>
      <p:sp>
        <p:nvSpPr>
          <p:cNvPr id="3" name="Table Placeholder 2"/>
          <p:cNvSpPr>
            <a:spLocks noGrp="1"/>
          </p:cNvSpPr>
          <p:nvPr>
            <p:ph type="tbl" idx="1"/>
          </p:nvPr>
        </p:nvSpPr>
        <p:spPr>
          <a:xfrm>
            <a:off x="431800" y="1681163"/>
            <a:ext cx="8189913" cy="4405312"/>
          </a:xfrm>
        </p:spPr>
        <p:txBody>
          <a:bodyPr/>
          <a:lstStyle/>
          <a:p>
            <a:pPr lvl="0"/>
            <a:endParaRPr lang="en-US" noProof="0"/>
          </a:p>
        </p:txBody>
      </p:sp>
    </p:spTree>
    <p:extLst>
      <p:ext uri="{BB962C8B-B14F-4D97-AF65-F5344CB8AC3E}">
        <p14:creationId xmlns:p14="http://schemas.microsoft.com/office/powerpoint/2010/main" val="18124351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250D2C-D338-5540-94E6-387FC38D799C}"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1532452924"/>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0469F7-E4C0-6B40-BDEC-62074B44BD8C}"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3995832804"/>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C45C0-6FED-2F4C-B62C-52DD841DD137}"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1187877781"/>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10FEF0-5082-7E41-A805-0E2975EAFF0A}"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3666494753"/>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108290-AC68-4847-B178-9F45301EA615}"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9213418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92100"/>
            <a:ext cx="2057400" cy="5727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92100"/>
            <a:ext cx="6019800" cy="57277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8F78F77-558A-AC4D-B780-7C7273D6D1AA}"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279582602"/>
      </p:ext>
    </p:extLst>
  </p:cSld>
  <p:clrMapOvr>
    <a:masterClrMapping/>
  </p:clrMapOvr>
  <p:transition>
    <p:rand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7B04660-DAAE-1843-81FA-EBC0D6F3C4E6}"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3880606124"/>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91B4A2-A432-0F43-8865-0DC3776D305A}"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2032893680"/>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817588-8370-2A46-939A-E4A045ED6C99}"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1833653778"/>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37EBC9-92FC-E94A-917F-6F4C91D1DEB4}"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1812876995"/>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3DCED2-AD47-DC44-B681-79DFEA5499C2}"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3892361589"/>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11E18C-B64C-964C-A412-CA1B31B7B479}"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3563093895"/>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grafico 2"/>
          <p:cNvSpPr>
            <a:spLocks noGrp="1"/>
          </p:cNvSpPr>
          <p:nvPr>
            <p:ph type="chart"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03021C-77A1-0D46-8582-78324D33340F}"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3825399605"/>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latin typeface="Comic Sans MS"/>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534F04-64D5-7B47-A95F-6FCEEC0153A9}" type="slidenum">
              <a:rPr lang="it-IT">
                <a:solidFill>
                  <a:srgbClr val="000000"/>
                </a:solidFill>
                <a:latin typeface="Comic Sans MS"/>
                <a:ea typeface="ＭＳ Ｐゴシック"/>
              </a:rPr>
              <a:pPr>
                <a:defRPr/>
              </a:pPr>
              <a:t>‹N›</a:t>
            </a:fld>
            <a:endParaRPr lang="it-IT">
              <a:solidFill>
                <a:srgbClr val="000000"/>
              </a:solidFill>
              <a:latin typeface="Comic Sans MS"/>
              <a:ea typeface="ＭＳ Ｐゴシック"/>
            </a:endParaRPr>
          </a:p>
        </p:txBody>
      </p:sp>
    </p:spTree>
    <p:extLst>
      <p:ext uri="{BB962C8B-B14F-4D97-AF65-F5344CB8AC3E}">
        <p14:creationId xmlns:p14="http://schemas.microsoft.com/office/powerpoint/2010/main" val="1819576029"/>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059" indent="0" algn="ctr">
              <a:buNone/>
              <a:defRPr/>
            </a:lvl2pPr>
            <a:lvl3pPr marL="914118" indent="0" algn="ctr">
              <a:buNone/>
              <a:defRPr/>
            </a:lvl3pPr>
            <a:lvl4pPr marL="1371180" indent="0" algn="ctr">
              <a:buNone/>
              <a:defRPr/>
            </a:lvl4pPr>
            <a:lvl5pPr marL="1828239" indent="0" algn="ctr">
              <a:buNone/>
              <a:defRPr/>
            </a:lvl5pPr>
            <a:lvl6pPr marL="2285298" indent="0" algn="ctr">
              <a:buNone/>
              <a:defRPr/>
            </a:lvl6pPr>
            <a:lvl7pPr marL="2742360" indent="0" algn="ctr">
              <a:buNone/>
              <a:defRPr/>
            </a:lvl7pPr>
            <a:lvl8pPr marL="3199416" indent="0" algn="ctr">
              <a:buNone/>
              <a:defRPr/>
            </a:lvl8pPr>
            <a:lvl9pPr marL="3656478"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B8EAFEBB-FF9D-6D4F-941A-050780080BEB}" type="slidenum">
              <a:rPr lang="it-IT"/>
              <a:pPr>
                <a:defRPr/>
              </a:pPr>
              <a:t>‹N›</a:t>
            </a:fld>
            <a:endParaRPr lang="it-IT"/>
          </a:p>
        </p:txBody>
      </p:sp>
    </p:spTree>
    <p:extLst>
      <p:ext uri="{BB962C8B-B14F-4D97-AF65-F5344CB8AC3E}">
        <p14:creationId xmlns:p14="http://schemas.microsoft.com/office/powerpoint/2010/main" val="4264895214"/>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DA49438C-43FF-2840-98DB-22B591FD66E2}" type="slidenum">
              <a:rPr lang="it-IT"/>
              <a:pPr>
                <a:defRPr/>
              </a:pPr>
              <a:t>‹N›</a:t>
            </a:fld>
            <a:endParaRPr lang="it-IT"/>
          </a:p>
        </p:txBody>
      </p:sp>
    </p:spTree>
    <p:extLst>
      <p:ext uri="{BB962C8B-B14F-4D97-AF65-F5344CB8AC3E}">
        <p14:creationId xmlns:p14="http://schemas.microsoft.com/office/powerpoint/2010/main" val="3030067731"/>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430" tIns="45716" rIns="91430" bIns="45716"/>
          <a:lstStyle/>
          <a:p>
            <a:endParaRPr lang="it-IT">
              <a:solidFill>
                <a:srgbClr val="FFFFFF"/>
              </a:solidFill>
              <a:ea typeface="ＭＳ Ｐゴシック" charset="0"/>
              <a:cs typeface="ＭＳ Ｐゴシック" charset="0"/>
            </a:endParaRPr>
          </a:p>
        </p:txBody>
      </p:sp>
      <p:sp>
        <p:nvSpPr>
          <p:cNvPr id="25602" name="Rectangle 2"/>
          <p:cNvSpPr>
            <a:spLocks noGrp="1" noChangeArrowheads="1"/>
          </p:cNvSpPr>
          <p:nvPr>
            <p:ph type="ctrTitle" sz="quarter"/>
          </p:nvPr>
        </p:nvSpPr>
        <p:spPr>
          <a:xfrm>
            <a:off x="685800" y="1997076"/>
            <a:ext cx="7772400" cy="1431925"/>
          </a:xfrm>
        </p:spPr>
        <p:txBody>
          <a:bodyPr anchor="b" anchorCtr="1"/>
          <a:lstStyle>
            <a:lvl1pPr algn="ctr">
              <a:defRPr>
                <a:latin typeface="Comic Sans MS" pitchFamily="-107" charset="0"/>
              </a:defRPr>
            </a:lvl1pPr>
          </a:lstStyle>
          <a:p>
            <a:r>
              <a:rPr lang="it-IT"/>
              <a:t>Fare clic per modificare lo stile del titolo</a:t>
            </a:r>
          </a:p>
        </p:txBody>
      </p:sp>
      <p:sp>
        <p:nvSpPr>
          <p:cNvPr id="2560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it-IT"/>
              <a:t>Fare clic per modificare lo stile del sottotitolo dello schema</a:t>
            </a:r>
          </a:p>
        </p:txBody>
      </p:sp>
      <p:sp>
        <p:nvSpPr>
          <p:cNvPr id="5" name="Rectangle 5"/>
          <p:cNvSpPr>
            <a:spLocks noGrp="1" noChangeArrowheads="1"/>
          </p:cNvSpPr>
          <p:nvPr>
            <p:ph type="ftr" sz="quarter" idx="10"/>
          </p:nvPr>
        </p:nvSpPr>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F5A15D87-FF31-4744-BDF5-89A3B5D7A873}" type="slidenum">
              <a:rPr lang="it-IT">
                <a:solidFill>
                  <a:srgbClr val="FFFFFF"/>
                </a:solidFill>
              </a:rPr>
              <a:pPr/>
              <a:t>‹N›</a:t>
            </a:fld>
            <a:endParaRPr lang="it-IT">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endParaRPr lang="it-IT">
              <a:solidFill>
                <a:srgbClr val="FFFFFF"/>
              </a:solidFill>
            </a:endParaRPr>
          </a:p>
        </p:txBody>
      </p:sp>
    </p:spTree>
    <p:extLst>
      <p:ext uri="{BB962C8B-B14F-4D97-AF65-F5344CB8AC3E}">
        <p14:creationId xmlns:p14="http://schemas.microsoft.com/office/powerpoint/2010/main" val="3026924139"/>
      </p:ext>
    </p:extLst>
  </p:cSld>
  <p:clrMapOvr>
    <a:overrideClrMapping bg1="dk2" tx1="lt1" bg2="dk1" tx2="lt2" accent1="accent1" accent2="accent2" accent3="accent3" accent4="accent4" accent5="accent5" accent6="accent6" hlink="hlink" folHlink="folHlink"/>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9"/>
            <a:ext cx="7772400" cy="1500187"/>
          </a:xfrm>
        </p:spPr>
        <p:txBody>
          <a:bodyPr anchor="b"/>
          <a:lstStyle>
            <a:lvl1pPr marL="0" indent="0">
              <a:buNone/>
              <a:defRPr sz="2000"/>
            </a:lvl1pPr>
            <a:lvl2pPr marL="457059" indent="0">
              <a:buNone/>
              <a:defRPr sz="1800"/>
            </a:lvl2pPr>
            <a:lvl3pPr marL="914118" indent="0">
              <a:buNone/>
              <a:defRPr sz="1600"/>
            </a:lvl3pPr>
            <a:lvl4pPr marL="1371180" indent="0">
              <a:buNone/>
              <a:defRPr sz="1400"/>
            </a:lvl4pPr>
            <a:lvl5pPr marL="1828239" indent="0">
              <a:buNone/>
              <a:defRPr sz="1400"/>
            </a:lvl5pPr>
            <a:lvl6pPr marL="2285298" indent="0">
              <a:buNone/>
              <a:defRPr sz="1400"/>
            </a:lvl6pPr>
            <a:lvl7pPr marL="2742360" indent="0">
              <a:buNone/>
              <a:defRPr sz="1400"/>
            </a:lvl7pPr>
            <a:lvl8pPr marL="3199416" indent="0">
              <a:buNone/>
              <a:defRPr sz="1400"/>
            </a:lvl8pPr>
            <a:lvl9pPr marL="3656478"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3B47B689-17A8-8143-8457-2F74D9FEDB58}" type="slidenum">
              <a:rPr lang="it-IT"/>
              <a:pPr>
                <a:defRPr/>
              </a:pPr>
              <a:t>‹N›</a:t>
            </a:fld>
            <a:endParaRPr lang="it-IT"/>
          </a:p>
        </p:txBody>
      </p:sp>
    </p:spTree>
    <p:extLst>
      <p:ext uri="{BB962C8B-B14F-4D97-AF65-F5344CB8AC3E}">
        <p14:creationId xmlns:p14="http://schemas.microsoft.com/office/powerpoint/2010/main" val="783548721"/>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6D29E351-FC5D-D84C-93C9-651936FB3398}" type="slidenum">
              <a:rPr lang="it-IT"/>
              <a:pPr>
                <a:defRPr/>
              </a:pPr>
              <a:t>‹N›</a:t>
            </a:fld>
            <a:endParaRPr lang="it-IT"/>
          </a:p>
        </p:txBody>
      </p:sp>
    </p:spTree>
    <p:extLst>
      <p:ext uri="{BB962C8B-B14F-4D97-AF65-F5344CB8AC3E}">
        <p14:creationId xmlns:p14="http://schemas.microsoft.com/office/powerpoint/2010/main" val="3154446813"/>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8"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F665FF94-2B13-9443-ABA5-E930BF7A8E47}" type="slidenum">
              <a:rPr lang="it-IT"/>
              <a:pPr>
                <a:defRPr/>
              </a:pPr>
              <a:t>‹N›</a:t>
            </a:fld>
            <a:endParaRPr lang="it-IT"/>
          </a:p>
        </p:txBody>
      </p:sp>
    </p:spTree>
    <p:extLst>
      <p:ext uri="{BB962C8B-B14F-4D97-AF65-F5344CB8AC3E}">
        <p14:creationId xmlns:p14="http://schemas.microsoft.com/office/powerpoint/2010/main" val="4242434979"/>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4"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C13555DE-2D68-5A4B-BE5B-931337385278}" type="slidenum">
              <a:rPr lang="it-IT"/>
              <a:pPr>
                <a:defRPr/>
              </a:pPr>
              <a:t>‹N›</a:t>
            </a:fld>
            <a:endParaRPr lang="it-IT"/>
          </a:p>
        </p:txBody>
      </p:sp>
    </p:spTree>
    <p:extLst>
      <p:ext uri="{BB962C8B-B14F-4D97-AF65-F5344CB8AC3E}">
        <p14:creationId xmlns:p14="http://schemas.microsoft.com/office/powerpoint/2010/main" val="1538208428"/>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3"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901DD8CD-BC6F-3547-864E-E225DA0B259D}" type="slidenum">
              <a:rPr lang="it-IT"/>
              <a:pPr>
                <a:defRPr/>
              </a:pPr>
              <a:t>‹N›</a:t>
            </a:fld>
            <a:endParaRPr lang="it-IT"/>
          </a:p>
        </p:txBody>
      </p:sp>
    </p:spTree>
    <p:extLst>
      <p:ext uri="{BB962C8B-B14F-4D97-AF65-F5344CB8AC3E}">
        <p14:creationId xmlns:p14="http://schemas.microsoft.com/office/powerpoint/2010/main" val="2727574532"/>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0A331F97-11A3-2143-8035-694360B93A84}" type="slidenum">
              <a:rPr lang="it-IT"/>
              <a:pPr>
                <a:defRPr/>
              </a:pPr>
              <a:t>‹N›</a:t>
            </a:fld>
            <a:endParaRPr lang="it-IT"/>
          </a:p>
        </p:txBody>
      </p:sp>
    </p:spTree>
    <p:extLst>
      <p:ext uri="{BB962C8B-B14F-4D97-AF65-F5344CB8AC3E}">
        <p14:creationId xmlns:p14="http://schemas.microsoft.com/office/powerpoint/2010/main" val="1249957127"/>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81D7296A-9092-F345-BED2-9D74978C8509}" type="slidenum">
              <a:rPr lang="it-IT"/>
              <a:pPr>
                <a:defRPr/>
              </a:pPr>
              <a:t>‹N›</a:t>
            </a:fld>
            <a:endParaRPr lang="it-IT"/>
          </a:p>
        </p:txBody>
      </p:sp>
    </p:spTree>
    <p:extLst>
      <p:ext uri="{BB962C8B-B14F-4D97-AF65-F5344CB8AC3E}">
        <p14:creationId xmlns:p14="http://schemas.microsoft.com/office/powerpoint/2010/main" val="1023131681"/>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0006FB77-C7AD-2A4C-8490-895A5B4B3037}" type="slidenum">
              <a:rPr lang="it-IT"/>
              <a:pPr>
                <a:defRPr/>
              </a:pPr>
              <a:t>‹N›</a:t>
            </a:fld>
            <a:endParaRPr lang="it-IT"/>
          </a:p>
        </p:txBody>
      </p:sp>
    </p:spTree>
    <p:extLst>
      <p:ext uri="{BB962C8B-B14F-4D97-AF65-F5344CB8AC3E}">
        <p14:creationId xmlns:p14="http://schemas.microsoft.com/office/powerpoint/2010/main" val="721403791"/>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56C33BA5-EC0A-1243-8238-A9AD3697E47D}" type="slidenum">
              <a:rPr lang="it-IT"/>
              <a:pPr>
                <a:defRPr/>
              </a:pPr>
              <a:t>‹N›</a:t>
            </a:fld>
            <a:endParaRPr lang="it-IT"/>
          </a:p>
        </p:txBody>
      </p:sp>
    </p:spTree>
    <p:extLst>
      <p:ext uri="{BB962C8B-B14F-4D97-AF65-F5344CB8AC3E}">
        <p14:creationId xmlns:p14="http://schemas.microsoft.com/office/powerpoint/2010/main" val="472117048"/>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grafico 2"/>
          <p:cNvSpPr>
            <a:spLocks noGrp="1"/>
          </p:cNvSpPr>
          <p:nvPr>
            <p:ph type="chart"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BA59E691-CC4C-3040-A742-78B41DB6E2E3}" type="slidenum">
              <a:rPr lang="it-IT"/>
              <a:pPr>
                <a:defRPr/>
              </a:pPr>
              <a:t>‹N›</a:t>
            </a:fld>
            <a:endParaRPr lang="it-IT"/>
          </a:p>
        </p:txBody>
      </p:sp>
    </p:spTree>
    <p:extLst>
      <p:ext uri="{BB962C8B-B14F-4D97-AF65-F5344CB8AC3E}">
        <p14:creationId xmlns:p14="http://schemas.microsoft.com/office/powerpoint/2010/main" val="244583139"/>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7FBBE95-1675-5D40-8678-F65BC35A84A1}"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4183932564"/>
      </p:ext>
    </p:extLst>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lgn="ctr">
              <a:defRPr>
                <a:latin typeface="Comic Sans MS"/>
                <a:ea typeface="ＭＳ Ｐゴシック"/>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Comic Sans MS"/>
                <a:ea typeface="ＭＳ Ｐゴシック"/>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Comic Sans MS"/>
                <a:ea typeface="ＭＳ Ｐゴシック"/>
              </a:defRPr>
            </a:lvl1pPr>
          </a:lstStyle>
          <a:p>
            <a:pPr>
              <a:defRPr/>
            </a:pPr>
            <a:fld id="{24C53A13-CDA2-6245-97F5-CABF72C3DBC4}" type="slidenum">
              <a:rPr lang="it-IT"/>
              <a:pPr>
                <a:defRPr/>
              </a:pPr>
              <a:t>‹N›</a:t>
            </a:fld>
            <a:endParaRPr lang="it-IT"/>
          </a:p>
        </p:txBody>
      </p:sp>
    </p:spTree>
    <p:extLst>
      <p:ext uri="{BB962C8B-B14F-4D97-AF65-F5344CB8AC3E}">
        <p14:creationId xmlns:p14="http://schemas.microsoft.com/office/powerpoint/2010/main" val="141802922"/>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27020199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22759333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7989526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0343016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4179409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6560677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2491287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27301161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506574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5"/>
            <a:ext cx="7772400" cy="1500187"/>
          </a:xfrm>
        </p:spPr>
        <p:txBody>
          <a:bodyPr anchor="b"/>
          <a:lstStyle>
            <a:lvl1pPr marL="0" indent="0">
              <a:buNone/>
              <a:defRPr sz="2000"/>
            </a:lvl1pPr>
            <a:lvl2pPr marL="457154" indent="0">
              <a:buNone/>
              <a:defRPr sz="1800"/>
            </a:lvl2pPr>
            <a:lvl3pPr marL="914306" indent="0">
              <a:buNone/>
              <a:defRPr sz="1600"/>
            </a:lvl3pPr>
            <a:lvl4pPr marL="1371460" indent="0">
              <a:buNone/>
              <a:defRPr sz="1400"/>
            </a:lvl4pPr>
            <a:lvl5pPr marL="1828613" indent="0">
              <a:buNone/>
              <a:defRPr sz="1400"/>
            </a:lvl5pPr>
            <a:lvl6pPr marL="2285766" indent="0">
              <a:buNone/>
              <a:defRPr sz="1400"/>
            </a:lvl6pPr>
            <a:lvl7pPr marL="2742920" indent="0">
              <a:buNone/>
              <a:defRPr sz="1400"/>
            </a:lvl7pPr>
            <a:lvl8pPr marL="3200072" indent="0">
              <a:buNone/>
              <a:defRPr sz="1400"/>
            </a:lvl8pPr>
            <a:lvl9pPr marL="3657226"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EDFEDBA-C64B-4244-BE62-28B7C81FA599}"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97457687"/>
      </p:ext>
    </p:extLst>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294949823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4279412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4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4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4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4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85800" y="2130480"/>
            <a:ext cx="7771680" cy="6811560"/>
          </a:xfrm>
          <a:prstGeom prst="rect">
            <a:avLst/>
          </a:prstGeom>
        </p:spPr>
        <p:txBody>
          <a:bodyPr lIns="0" tIns="0" rIns="0" bIns="0" anchor="ctr"/>
          <a:lstStyle/>
          <a:p>
            <a:pPr algn="ctr"/>
            <a:endParaRPr lang="it-IT" sz="3200" b="0" strike="noStrike" spc="-1">
              <a:latin typeface="Aria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5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
        <p:nvSpPr>
          <p:cNvPr id="54"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5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it-IT" sz="3200" b="0" strike="noStrike" spc="-1">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5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5BBCACF-5DE5-9A44-8775-DDA832B15FFF}"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99483776"/>
      </p:ext>
    </p:extLst>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6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6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it-IT" sz="3200" b="0" strike="noStrike" spc="-1">
              <a:latin typeface="Arial"/>
            </a:endParaRPr>
          </a:p>
        </p:txBody>
      </p:sp>
      <p:sp>
        <p:nvSpPr>
          <p:cNvPr id="6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it-IT" sz="3200" b="0" strike="noStrike" spc="-1">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it-IT" sz="3200" b="0" strike="noStrike" spc="-1">
              <a:latin typeface="Arial"/>
            </a:endParaRPr>
          </a:p>
        </p:txBody>
      </p:sp>
      <p:sp>
        <p:nvSpPr>
          <p:cNvPr id="6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it-IT" sz="3200" b="0" strike="noStrike" spc="-1">
              <a:latin typeface="Arial"/>
            </a:endParaRPr>
          </a:p>
        </p:txBody>
      </p:sp>
      <p:sp>
        <p:nvSpPr>
          <p:cNvPr id="70"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85800" y="2130480"/>
            <a:ext cx="7771680" cy="1469160"/>
          </a:xfrm>
          <a:prstGeom prst="rect">
            <a:avLst/>
          </a:prstGeom>
        </p:spPr>
        <p:txBody>
          <a:bodyPr lIns="0" tIns="0" rIns="0" bIns="0" anchor="ctr"/>
          <a:lstStyle/>
          <a:p>
            <a:pPr algn="ctr"/>
            <a:endParaRPr lang="it-IT" sz="4400" b="0" strike="noStrike" spc="-1">
              <a:latin typeface="Arial"/>
            </a:endParaRPr>
          </a:p>
        </p:txBody>
      </p:sp>
      <p:sp>
        <p:nvSpPr>
          <p:cNvPr id="7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it-IT" sz="3200" b="0" strike="noStrike" spc="-1">
              <a:latin typeface="Arial"/>
            </a:endParaRPr>
          </a:p>
        </p:txBody>
      </p:sp>
      <p:sp>
        <p:nvSpPr>
          <p:cNvPr id="7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it-IT" sz="3200" b="0" strike="noStrike" spc="-1">
              <a:latin typeface="Arial"/>
            </a:endParaRPr>
          </a:p>
        </p:txBody>
      </p:sp>
      <p:sp>
        <p:nvSpPr>
          <p:cNvPr id="77"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a:t>Fare clic per modificare stile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27020199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22759333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7989526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0343016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4179409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656067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1AEFF70-979E-A341-AC09-746A2DF39788}"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923004608"/>
      </p:ext>
    </p:extLst>
  </p:cSld>
  <p:clrMapOvr>
    <a:masterClrMapping/>
  </p:clrMapOvr>
  <p:transition>
    <p:rand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2491287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27301161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5065745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29494982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stile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3/23/24</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‹N›</a:t>
            </a:fld>
            <a:endParaRPr lang="en-US">
              <a:solidFill>
                <a:prstClr val="white">
                  <a:tint val="75000"/>
                </a:prstClr>
              </a:solidFill>
              <a:latin typeface="Calibri"/>
            </a:endParaRPr>
          </a:p>
        </p:txBody>
      </p:sp>
    </p:spTree>
    <p:extLst>
      <p:ext uri="{BB962C8B-B14F-4D97-AF65-F5344CB8AC3E}">
        <p14:creationId xmlns:p14="http://schemas.microsoft.com/office/powerpoint/2010/main" val="14279412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5872" indent="0" algn="ctr">
              <a:buNone/>
              <a:defRPr/>
            </a:lvl2pPr>
            <a:lvl3pPr marL="911749" indent="0" algn="ctr">
              <a:buNone/>
              <a:defRPr/>
            </a:lvl3pPr>
            <a:lvl4pPr marL="1367627" indent="0" algn="ctr">
              <a:buNone/>
              <a:defRPr/>
            </a:lvl4pPr>
            <a:lvl5pPr marL="1823499" indent="0" algn="ctr">
              <a:buNone/>
              <a:defRPr/>
            </a:lvl5pPr>
            <a:lvl6pPr marL="2279376" indent="0" algn="ctr">
              <a:buNone/>
              <a:defRPr/>
            </a:lvl6pPr>
            <a:lvl7pPr marL="2735248" indent="0" algn="ctr">
              <a:buNone/>
              <a:defRPr/>
            </a:lvl7pPr>
            <a:lvl8pPr marL="3191116" indent="0" algn="ctr">
              <a:buNone/>
              <a:defRPr/>
            </a:lvl8pPr>
            <a:lvl9pPr marL="3646996"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1D4DD8AB-B242-B752-21D6-B3033CE65A0B}"/>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13CF525-3483-A7EC-D348-CAB507A5233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B74E0DF-41FB-4EF5-4728-716C906BF3A1}"/>
              </a:ext>
            </a:extLst>
          </p:cNvPr>
          <p:cNvSpPr>
            <a:spLocks noGrp="1" noChangeArrowheads="1"/>
          </p:cNvSpPr>
          <p:nvPr>
            <p:ph type="sldNum" sz="quarter" idx="12"/>
          </p:nvPr>
        </p:nvSpPr>
        <p:spPr>
          <a:ln/>
        </p:spPr>
        <p:txBody>
          <a:bodyPr/>
          <a:lstStyle>
            <a:lvl1pPr>
              <a:defRPr/>
            </a:lvl1pPr>
          </a:lstStyle>
          <a:p>
            <a:fld id="{DCFB2194-2BAA-F74A-9921-443CE0EC2C7C}" type="slidenum">
              <a:rPr lang="it-IT" altLang="it-IT"/>
              <a:pPr/>
              <a:t>‹N›</a:t>
            </a:fld>
            <a:endParaRPr lang="it-IT" altLang="it-IT"/>
          </a:p>
        </p:txBody>
      </p:sp>
    </p:spTree>
    <p:extLst>
      <p:ext uri="{BB962C8B-B14F-4D97-AF65-F5344CB8AC3E}">
        <p14:creationId xmlns:p14="http://schemas.microsoft.com/office/powerpoint/2010/main" val="116494010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141D623-BDAF-8B9F-973E-367FD0FFC56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52332DF-2C9A-D4FD-B330-9A076DC97F9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CA604FD-8FE4-C048-5B6D-AE79520FC4B3}"/>
              </a:ext>
            </a:extLst>
          </p:cNvPr>
          <p:cNvSpPr>
            <a:spLocks noGrp="1" noChangeArrowheads="1"/>
          </p:cNvSpPr>
          <p:nvPr>
            <p:ph type="sldNum" sz="quarter" idx="12"/>
          </p:nvPr>
        </p:nvSpPr>
        <p:spPr>
          <a:ln/>
        </p:spPr>
        <p:txBody>
          <a:bodyPr/>
          <a:lstStyle>
            <a:lvl1pPr>
              <a:defRPr/>
            </a:lvl1pPr>
          </a:lstStyle>
          <a:p>
            <a:fld id="{95C7F5CC-1C1F-3641-894E-4C322DBBA659}" type="slidenum">
              <a:rPr lang="it-IT" altLang="it-IT"/>
              <a:pPr/>
              <a:t>‹N›</a:t>
            </a:fld>
            <a:endParaRPr lang="it-IT" altLang="it-IT"/>
          </a:p>
        </p:txBody>
      </p:sp>
    </p:spTree>
    <p:extLst>
      <p:ext uri="{BB962C8B-B14F-4D97-AF65-F5344CB8AC3E}">
        <p14:creationId xmlns:p14="http://schemas.microsoft.com/office/powerpoint/2010/main" val="40909148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lvl1pPr>
            <a:lvl2pPr marL="455872" indent="0">
              <a:buNone/>
              <a:defRPr sz="1800"/>
            </a:lvl2pPr>
            <a:lvl3pPr marL="911749" indent="0">
              <a:buNone/>
              <a:defRPr sz="1600"/>
            </a:lvl3pPr>
            <a:lvl4pPr marL="1367627" indent="0">
              <a:buNone/>
              <a:defRPr sz="1400"/>
            </a:lvl4pPr>
            <a:lvl5pPr marL="1823499" indent="0">
              <a:buNone/>
              <a:defRPr sz="1400"/>
            </a:lvl5pPr>
            <a:lvl6pPr marL="2279376" indent="0">
              <a:buNone/>
              <a:defRPr sz="1400"/>
            </a:lvl6pPr>
            <a:lvl7pPr marL="2735248" indent="0">
              <a:buNone/>
              <a:defRPr sz="1400"/>
            </a:lvl7pPr>
            <a:lvl8pPr marL="3191116" indent="0">
              <a:buNone/>
              <a:defRPr sz="1400"/>
            </a:lvl8pPr>
            <a:lvl9pPr marL="3646996"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C1A87563-27E9-4DC8-5C60-F18D16D0476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A6FAF828-3195-A14D-F783-444146DDD3A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AD68046-4F5E-2E0D-E966-9886D5E80FE0}"/>
              </a:ext>
            </a:extLst>
          </p:cNvPr>
          <p:cNvSpPr>
            <a:spLocks noGrp="1" noChangeArrowheads="1"/>
          </p:cNvSpPr>
          <p:nvPr>
            <p:ph type="sldNum" sz="quarter" idx="12"/>
          </p:nvPr>
        </p:nvSpPr>
        <p:spPr>
          <a:ln/>
        </p:spPr>
        <p:txBody>
          <a:bodyPr/>
          <a:lstStyle>
            <a:lvl1pPr>
              <a:defRPr/>
            </a:lvl1pPr>
          </a:lstStyle>
          <a:p>
            <a:fld id="{3DF85E30-5692-8F4F-A671-01994CD3A9F7}" type="slidenum">
              <a:rPr lang="it-IT" altLang="it-IT"/>
              <a:pPr/>
              <a:t>‹N›</a:t>
            </a:fld>
            <a:endParaRPr lang="it-IT" altLang="it-IT"/>
          </a:p>
        </p:txBody>
      </p:sp>
    </p:spTree>
    <p:extLst>
      <p:ext uri="{BB962C8B-B14F-4D97-AF65-F5344CB8AC3E}">
        <p14:creationId xmlns:p14="http://schemas.microsoft.com/office/powerpoint/2010/main" val="10534771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C30F4ADC-0BE2-E055-51D4-C1F321D5E78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743AE13-9CC3-8162-2AFE-17DB8273D87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A28240F-1E7C-B55E-068C-C4811ABAF6F0}"/>
              </a:ext>
            </a:extLst>
          </p:cNvPr>
          <p:cNvSpPr>
            <a:spLocks noGrp="1" noChangeArrowheads="1"/>
          </p:cNvSpPr>
          <p:nvPr>
            <p:ph type="sldNum" sz="quarter" idx="12"/>
          </p:nvPr>
        </p:nvSpPr>
        <p:spPr>
          <a:ln/>
        </p:spPr>
        <p:txBody>
          <a:bodyPr/>
          <a:lstStyle>
            <a:lvl1pPr>
              <a:defRPr/>
            </a:lvl1pPr>
          </a:lstStyle>
          <a:p>
            <a:fld id="{22C148E8-FF71-4844-817B-FAF679E7A2E5}" type="slidenum">
              <a:rPr lang="it-IT" altLang="it-IT"/>
              <a:pPr/>
              <a:t>‹N›</a:t>
            </a:fld>
            <a:endParaRPr lang="it-IT" altLang="it-IT"/>
          </a:p>
        </p:txBody>
      </p:sp>
    </p:spTree>
    <p:extLst>
      <p:ext uri="{BB962C8B-B14F-4D97-AF65-F5344CB8AC3E}">
        <p14:creationId xmlns:p14="http://schemas.microsoft.com/office/powerpoint/2010/main" val="1886791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5872" indent="0">
              <a:buNone/>
              <a:defRPr sz="2000" b="1"/>
            </a:lvl2pPr>
            <a:lvl3pPr marL="911749" indent="0">
              <a:buNone/>
              <a:defRPr sz="1800" b="1"/>
            </a:lvl3pPr>
            <a:lvl4pPr marL="1367627" indent="0">
              <a:buNone/>
              <a:defRPr sz="1600" b="1"/>
            </a:lvl4pPr>
            <a:lvl5pPr marL="1823499" indent="0">
              <a:buNone/>
              <a:defRPr sz="1600" b="1"/>
            </a:lvl5pPr>
            <a:lvl6pPr marL="2279376" indent="0">
              <a:buNone/>
              <a:defRPr sz="1600" b="1"/>
            </a:lvl6pPr>
            <a:lvl7pPr marL="2735248" indent="0">
              <a:buNone/>
              <a:defRPr sz="1600" b="1"/>
            </a:lvl7pPr>
            <a:lvl8pPr marL="3191116" indent="0">
              <a:buNone/>
              <a:defRPr sz="1600" b="1"/>
            </a:lvl8pPr>
            <a:lvl9pPr marL="3646996"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4"/>
            <a:ext cx="4041775" cy="639762"/>
          </a:xfrm>
        </p:spPr>
        <p:txBody>
          <a:bodyPr anchor="b"/>
          <a:lstStyle>
            <a:lvl1pPr marL="0" indent="0">
              <a:buNone/>
              <a:defRPr sz="2400" b="1"/>
            </a:lvl1pPr>
            <a:lvl2pPr marL="455872" indent="0">
              <a:buNone/>
              <a:defRPr sz="2000" b="1"/>
            </a:lvl2pPr>
            <a:lvl3pPr marL="911749" indent="0">
              <a:buNone/>
              <a:defRPr sz="1800" b="1"/>
            </a:lvl3pPr>
            <a:lvl4pPr marL="1367627" indent="0">
              <a:buNone/>
              <a:defRPr sz="1600" b="1"/>
            </a:lvl4pPr>
            <a:lvl5pPr marL="1823499" indent="0">
              <a:buNone/>
              <a:defRPr sz="1600" b="1"/>
            </a:lvl5pPr>
            <a:lvl6pPr marL="2279376" indent="0">
              <a:buNone/>
              <a:defRPr sz="1600" b="1"/>
            </a:lvl6pPr>
            <a:lvl7pPr marL="2735248" indent="0">
              <a:buNone/>
              <a:defRPr sz="1600" b="1"/>
            </a:lvl7pPr>
            <a:lvl8pPr marL="3191116" indent="0">
              <a:buNone/>
              <a:defRPr sz="1600" b="1"/>
            </a:lvl8pPr>
            <a:lvl9pPr marL="3646996"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B52DD456-06BC-ED0E-3933-AA0C8DA3A9BE}"/>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5CC560A8-CAE4-8A6F-E7C8-71F542921FE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3C1FBAC6-73E9-5CC5-42D1-98FBFAF6FB41}"/>
              </a:ext>
            </a:extLst>
          </p:cNvPr>
          <p:cNvSpPr>
            <a:spLocks noGrp="1" noChangeArrowheads="1"/>
          </p:cNvSpPr>
          <p:nvPr>
            <p:ph type="sldNum" sz="quarter" idx="12"/>
          </p:nvPr>
        </p:nvSpPr>
        <p:spPr>
          <a:ln/>
        </p:spPr>
        <p:txBody>
          <a:bodyPr/>
          <a:lstStyle>
            <a:lvl1pPr>
              <a:defRPr/>
            </a:lvl1pPr>
          </a:lstStyle>
          <a:p>
            <a:fld id="{5FB7DFB0-927D-1B48-9E8B-888E26025011}" type="slidenum">
              <a:rPr lang="it-IT" altLang="it-IT"/>
              <a:pPr/>
              <a:t>‹N›</a:t>
            </a:fld>
            <a:endParaRPr lang="it-IT" altLang="it-IT"/>
          </a:p>
        </p:txBody>
      </p:sp>
    </p:spTree>
    <p:extLst>
      <p:ext uri="{BB962C8B-B14F-4D97-AF65-F5344CB8AC3E}">
        <p14:creationId xmlns:p14="http://schemas.microsoft.com/office/powerpoint/2010/main" val="336064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8D4F86D-86D4-A143-B08E-A9BD8770B077}"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452414297"/>
      </p:ext>
    </p:extLst>
  </p:cSld>
  <p:clrMapOvr>
    <a:masterClrMapping/>
  </p:clrMapOvr>
  <p:transition>
    <p:rand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9C20E183-C377-C4DB-9D97-4626A8DE0AE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65117406-8603-75A4-549F-B4FB1F1152C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F0DDE3DD-1855-2F7F-BCD2-747CE68DA08F}"/>
              </a:ext>
            </a:extLst>
          </p:cNvPr>
          <p:cNvSpPr>
            <a:spLocks noGrp="1" noChangeArrowheads="1"/>
          </p:cNvSpPr>
          <p:nvPr>
            <p:ph type="sldNum" sz="quarter" idx="12"/>
          </p:nvPr>
        </p:nvSpPr>
        <p:spPr>
          <a:ln/>
        </p:spPr>
        <p:txBody>
          <a:bodyPr/>
          <a:lstStyle>
            <a:lvl1pPr>
              <a:defRPr/>
            </a:lvl1pPr>
          </a:lstStyle>
          <a:p>
            <a:fld id="{AD7CCF1B-E55F-D845-BC24-DFF9C889D7B1}" type="slidenum">
              <a:rPr lang="it-IT" altLang="it-IT"/>
              <a:pPr/>
              <a:t>‹N›</a:t>
            </a:fld>
            <a:endParaRPr lang="it-IT" altLang="it-IT"/>
          </a:p>
        </p:txBody>
      </p:sp>
    </p:spTree>
    <p:extLst>
      <p:ext uri="{BB962C8B-B14F-4D97-AF65-F5344CB8AC3E}">
        <p14:creationId xmlns:p14="http://schemas.microsoft.com/office/powerpoint/2010/main" val="14120603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E43FC5-88A7-FE46-B694-7BFB740F897F}"/>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E0D9C9DA-80A4-322B-BB52-2D51036C742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4A0E6AD1-F963-7FB2-C266-25F5866DFF26}"/>
              </a:ext>
            </a:extLst>
          </p:cNvPr>
          <p:cNvSpPr>
            <a:spLocks noGrp="1" noChangeArrowheads="1"/>
          </p:cNvSpPr>
          <p:nvPr>
            <p:ph type="sldNum" sz="quarter" idx="12"/>
          </p:nvPr>
        </p:nvSpPr>
        <p:spPr>
          <a:ln/>
        </p:spPr>
        <p:txBody>
          <a:bodyPr/>
          <a:lstStyle>
            <a:lvl1pPr>
              <a:defRPr/>
            </a:lvl1pPr>
          </a:lstStyle>
          <a:p>
            <a:fld id="{54249B6F-A5C4-AC45-ACFB-1F1F75C43A45}" type="slidenum">
              <a:rPr lang="it-IT" altLang="it-IT"/>
              <a:pPr/>
              <a:t>‹N›</a:t>
            </a:fld>
            <a:endParaRPr lang="it-IT" altLang="it-IT"/>
          </a:p>
        </p:txBody>
      </p:sp>
    </p:spTree>
    <p:extLst>
      <p:ext uri="{BB962C8B-B14F-4D97-AF65-F5344CB8AC3E}">
        <p14:creationId xmlns:p14="http://schemas.microsoft.com/office/powerpoint/2010/main" val="42318554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4"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4"/>
            <a:ext cx="3008313" cy="4691063"/>
          </a:xfrm>
        </p:spPr>
        <p:txBody>
          <a:bodyPr/>
          <a:lstStyle>
            <a:lvl1pPr marL="0" indent="0">
              <a:buNone/>
              <a:defRPr sz="1400"/>
            </a:lvl1pPr>
            <a:lvl2pPr marL="455872" indent="0">
              <a:buNone/>
              <a:defRPr sz="1200"/>
            </a:lvl2pPr>
            <a:lvl3pPr marL="911749" indent="0">
              <a:buNone/>
              <a:defRPr sz="1000"/>
            </a:lvl3pPr>
            <a:lvl4pPr marL="1367627" indent="0">
              <a:buNone/>
              <a:defRPr sz="900"/>
            </a:lvl4pPr>
            <a:lvl5pPr marL="1823499" indent="0">
              <a:buNone/>
              <a:defRPr sz="900"/>
            </a:lvl5pPr>
            <a:lvl6pPr marL="2279376" indent="0">
              <a:buNone/>
              <a:defRPr sz="900"/>
            </a:lvl6pPr>
            <a:lvl7pPr marL="2735248" indent="0">
              <a:buNone/>
              <a:defRPr sz="900"/>
            </a:lvl7pPr>
            <a:lvl8pPr marL="3191116" indent="0">
              <a:buNone/>
              <a:defRPr sz="900"/>
            </a:lvl8pPr>
            <a:lvl9pPr marL="3646996"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5EBE81DF-5085-7EAE-2B76-2F1C030DACC6}"/>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C3C2790-CF08-D0D2-DDD2-B2EA72505B7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1E023BD0-9DDC-0225-E19B-8338EC274917}"/>
              </a:ext>
            </a:extLst>
          </p:cNvPr>
          <p:cNvSpPr>
            <a:spLocks noGrp="1" noChangeArrowheads="1"/>
          </p:cNvSpPr>
          <p:nvPr>
            <p:ph type="sldNum" sz="quarter" idx="12"/>
          </p:nvPr>
        </p:nvSpPr>
        <p:spPr>
          <a:ln/>
        </p:spPr>
        <p:txBody>
          <a:bodyPr/>
          <a:lstStyle>
            <a:lvl1pPr>
              <a:defRPr/>
            </a:lvl1pPr>
          </a:lstStyle>
          <a:p>
            <a:fld id="{3046C9F7-D1D4-4843-BE13-9961DB5D679A}" type="slidenum">
              <a:rPr lang="it-IT" altLang="it-IT"/>
              <a:pPr/>
              <a:t>‹N›</a:t>
            </a:fld>
            <a:endParaRPr lang="it-IT" altLang="it-IT"/>
          </a:p>
        </p:txBody>
      </p:sp>
    </p:spTree>
    <p:extLst>
      <p:ext uri="{BB962C8B-B14F-4D97-AF65-F5344CB8AC3E}">
        <p14:creationId xmlns:p14="http://schemas.microsoft.com/office/powerpoint/2010/main" val="15131171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5872" indent="0">
              <a:buNone/>
              <a:defRPr sz="2800"/>
            </a:lvl2pPr>
            <a:lvl3pPr marL="911749" indent="0">
              <a:buNone/>
              <a:defRPr sz="2400"/>
            </a:lvl3pPr>
            <a:lvl4pPr marL="1367627" indent="0">
              <a:buNone/>
              <a:defRPr sz="2000"/>
            </a:lvl4pPr>
            <a:lvl5pPr marL="1823499" indent="0">
              <a:buNone/>
              <a:defRPr sz="2000"/>
            </a:lvl5pPr>
            <a:lvl6pPr marL="2279376" indent="0">
              <a:buNone/>
              <a:defRPr sz="2000"/>
            </a:lvl6pPr>
            <a:lvl7pPr marL="2735248" indent="0">
              <a:buNone/>
              <a:defRPr sz="2000"/>
            </a:lvl7pPr>
            <a:lvl8pPr marL="3191116" indent="0">
              <a:buNone/>
              <a:defRPr sz="2000"/>
            </a:lvl8pPr>
            <a:lvl9pPr marL="3646996"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5872" indent="0">
              <a:buNone/>
              <a:defRPr sz="1200"/>
            </a:lvl2pPr>
            <a:lvl3pPr marL="911749" indent="0">
              <a:buNone/>
              <a:defRPr sz="1000"/>
            </a:lvl3pPr>
            <a:lvl4pPr marL="1367627" indent="0">
              <a:buNone/>
              <a:defRPr sz="900"/>
            </a:lvl4pPr>
            <a:lvl5pPr marL="1823499" indent="0">
              <a:buNone/>
              <a:defRPr sz="900"/>
            </a:lvl5pPr>
            <a:lvl6pPr marL="2279376" indent="0">
              <a:buNone/>
              <a:defRPr sz="900"/>
            </a:lvl6pPr>
            <a:lvl7pPr marL="2735248" indent="0">
              <a:buNone/>
              <a:defRPr sz="900"/>
            </a:lvl7pPr>
            <a:lvl8pPr marL="3191116" indent="0">
              <a:buNone/>
              <a:defRPr sz="900"/>
            </a:lvl8pPr>
            <a:lvl9pPr marL="3646996"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37AD4710-4C64-CE4B-CD28-A9536C2CE270}"/>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EDA21372-C61E-C0DE-EDE6-6155A25957A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5DED476-67CB-7ECB-ECD6-66DAE256B78D}"/>
              </a:ext>
            </a:extLst>
          </p:cNvPr>
          <p:cNvSpPr>
            <a:spLocks noGrp="1" noChangeArrowheads="1"/>
          </p:cNvSpPr>
          <p:nvPr>
            <p:ph type="sldNum" sz="quarter" idx="12"/>
          </p:nvPr>
        </p:nvSpPr>
        <p:spPr>
          <a:ln/>
        </p:spPr>
        <p:txBody>
          <a:bodyPr/>
          <a:lstStyle>
            <a:lvl1pPr>
              <a:defRPr/>
            </a:lvl1pPr>
          </a:lstStyle>
          <a:p>
            <a:fld id="{BC2688AF-5631-2F45-A680-3BD7EE6E06E7}" type="slidenum">
              <a:rPr lang="it-IT" altLang="it-IT"/>
              <a:pPr/>
              <a:t>‹N›</a:t>
            </a:fld>
            <a:endParaRPr lang="it-IT" altLang="it-IT"/>
          </a:p>
        </p:txBody>
      </p:sp>
    </p:spTree>
    <p:extLst>
      <p:ext uri="{BB962C8B-B14F-4D97-AF65-F5344CB8AC3E}">
        <p14:creationId xmlns:p14="http://schemas.microsoft.com/office/powerpoint/2010/main" val="22566067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56556E9-7A08-F19F-DA72-666A03A58E7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644A0E5-B952-A1FC-F49E-426FE9B8C94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555EA5FC-E3A9-0752-CAB6-6DDC077D60B6}"/>
              </a:ext>
            </a:extLst>
          </p:cNvPr>
          <p:cNvSpPr>
            <a:spLocks noGrp="1" noChangeArrowheads="1"/>
          </p:cNvSpPr>
          <p:nvPr>
            <p:ph type="sldNum" sz="quarter" idx="12"/>
          </p:nvPr>
        </p:nvSpPr>
        <p:spPr>
          <a:ln/>
        </p:spPr>
        <p:txBody>
          <a:bodyPr/>
          <a:lstStyle>
            <a:lvl1pPr>
              <a:defRPr/>
            </a:lvl1pPr>
          </a:lstStyle>
          <a:p>
            <a:fld id="{A9E0372F-DA39-2B4B-95A8-C44206867A89}" type="slidenum">
              <a:rPr lang="it-IT" altLang="it-IT"/>
              <a:pPr/>
              <a:t>‹N›</a:t>
            </a:fld>
            <a:endParaRPr lang="it-IT" altLang="it-IT"/>
          </a:p>
        </p:txBody>
      </p:sp>
    </p:spTree>
    <p:extLst>
      <p:ext uri="{BB962C8B-B14F-4D97-AF65-F5344CB8AC3E}">
        <p14:creationId xmlns:p14="http://schemas.microsoft.com/office/powerpoint/2010/main" val="135839997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A05FD64-4135-4C41-C73F-709A28FF022E}"/>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061EAFB-95C9-59D8-464C-43C6C10D471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C73B642-9E2E-E742-FE41-FE8B78C4612D}"/>
              </a:ext>
            </a:extLst>
          </p:cNvPr>
          <p:cNvSpPr>
            <a:spLocks noGrp="1" noChangeArrowheads="1"/>
          </p:cNvSpPr>
          <p:nvPr>
            <p:ph type="sldNum" sz="quarter" idx="12"/>
          </p:nvPr>
        </p:nvSpPr>
        <p:spPr>
          <a:ln/>
        </p:spPr>
        <p:txBody>
          <a:bodyPr/>
          <a:lstStyle>
            <a:lvl1pPr>
              <a:defRPr/>
            </a:lvl1pPr>
          </a:lstStyle>
          <a:p>
            <a:fld id="{29BF0663-7B73-8B4A-97E4-65AFEB7A9391}" type="slidenum">
              <a:rPr lang="it-IT" altLang="it-IT"/>
              <a:pPr/>
              <a:t>‹N›</a:t>
            </a:fld>
            <a:endParaRPr lang="it-IT" altLang="it-IT"/>
          </a:p>
        </p:txBody>
      </p:sp>
    </p:spTree>
    <p:extLst>
      <p:ext uri="{BB962C8B-B14F-4D97-AF65-F5344CB8AC3E}">
        <p14:creationId xmlns:p14="http://schemas.microsoft.com/office/powerpoint/2010/main" val="30409374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914E2AA-7372-8B07-E0A3-B7494127357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C60C255C-7A67-BF61-200B-E51028722B4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CE5D8464-46B0-932C-BE0E-6A40DA2A13B2}"/>
              </a:ext>
            </a:extLst>
          </p:cNvPr>
          <p:cNvSpPr>
            <a:spLocks noGrp="1" noChangeArrowheads="1"/>
          </p:cNvSpPr>
          <p:nvPr>
            <p:ph type="sldNum" sz="quarter" idx="12"/>
          </p:nvPr>
        </p:nvSpPr>
        <p:spPr>
          <a:ln/>
        </p:spPr>
        <p:txBody>
          <a:bodyPr/>
          <a:lstStyle>
            <a:lvl1pPr>
              <a:defRPr/>
            </a:lvl1pPr>
          </a:lstStyle>
          <a:p>
            <a:fld id="{CC5DA3C3-CE5C-604F-875E-D14EFE37B8D2}" type="slidenum">
              <a:rPr lang="it-IT" altLang="it-IT"/>
              <a:pPr/>
              <a:t>‹N›</a:t>
            </a:fld>
            <a:endParaRPr lang="it-IT" altLang="it-IT"/>
          </a:p>
        </p:txBody>
      </p:sp>
    </p:spTree>
    <p:extLst>
      <p:ext uri="{BB962C8B-B14F-4D97-AF65-F5344CB8AC3E}">
        <p14:creationId xmlns:p14="http://schemas.microsoft.com/office/powerpoint/2010/main" val="8412602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8"/>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2"/>
            <a:ext cx="6400800" cy="1752600"/>
          </a:xfrm>
        </p:spPr>
        <p:txBody>
          <a:bodyPr/>
          <a:lstStyle>
            <a:lvl1pPr marL="0" indent="0" algn="ctr">
              <a:buNone/>
              <a:defRPr/>
            </a:lvl1pPr>
            <a:lvl2pPr marL="455872" indent="0" algn="ctr">
              <a:buNone/>
              <a:defRPr/>
            </a:lvl2pPr>
            <a:lvl3pPr marL="911749" indent="0" algn="ctr">
              <a:buNone/>
              <a:defRPr/>
            </a:lvl3pPr>
            <a:lvl4pPr marL="1367627" indent="0" algn="ctr">
              <a:buNone/>
              <a:defRPr/>
            </a:lvl4pPr>
            <a:lvl5pPr marL="1823499" indent="0" algn="ctr">
              <a:buNone/>
              <a:defRPr/>
            </a:lvl5pPr>
            <a:lvl6pPr marL="2279376" indent="0" algn="ctr">
              <a:buNone/>
              <a:defRPr/>
            </a:lvl6pPr>
            <a:lvl7pPr marL="2735248" indent="0" algn="ctr">
              <a:buNone/>
              <a:defRPr/>
            </a:lvl7pPr>
            <a:lvl8pPr marL="3191116" indent="0" algn="ctr">
              <a:buNone/>
              <a:defRPr/>
            </a:lvl8pPr>
            <a:lvl9pPr marL="3646996"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78A1EA68-CCB1-DD71-B63E-06947627E55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32295F9-44E0-5A9A-1218-EBD7D242759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294D7C69-A789-0945-F66D-C6F67A65887D}"/>
              </a:ext>
            </a:extLst>
          </p:cNvPr>
          <p:cNvSpPr>
            <a:spLocks noGrp="1" noChangeArrowheads="1"/>
          </p:cNvSpPr>
          <p:nvPr>
            <p:ph type="sldNum" sz="quarter" idx="12"/>
          </p:nvPr>
        </p:nvSpPr>
        <p:spPr>
          <a:ln/>
        </p:spPr>
        <p:txBody>
          <a:bodyPr/>
          <a:lstStyle>
            <a:lvl1pPr>
              <a:defRPr/>
            </a:lvl1pPr>
          </a:lstStyle>
          <a:p>
            <a:fld id="{43DA8997-41B6-0542-9126-54112AD3F124}" type="slidenum">
              <a:rPr lang="it-IT" altLang="it-IT"/>
              <a:pPr/>
              <a:t>‹N›</a:t>
            </a:fld>
            <a:endParaRPr lang="it-IT" altLang="it-IT"/>
          </a:p>
        </p:txBody>
      </p:sp>
    </p:spTree>
    <p:extLst>
      <p:ext uri="{BB962C8B-B14F-4D97-AF65-F5344CB8AC3E}">
        <p14:creationId xmlns:p14="http://schemas.microsoft.com/office/powerpoint/2010/main" val="31560665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249972E4-C9FE-03DE-97AA-116E2609E1CC}"/>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11DBF50E-57AD-C821-88DD-C25AB826448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64F1612B-56A4-0890-5A40-94D5084D62B1}"/>
              </a:ext>
            </a:extLst>
          </p:cNvPr>
          <p:cNvSpPr>
            <a:spLocks noGrp="1" noChangeArrowheads="1"/>
          </p:cNvSpPr>
          <p:nvPr>
            <p:ph type="sldNum" sz="quarter" idx="12"/>
          </p:nvPr>
        </p:nvSpPr>
        <p:spPr>
          <a:ln/>
        </p:spPr>
        <p:txBody>
          <a:bodyPr/>
          <a:lstStyle>
            <a:lvl1pPr>
              <a:defRPr/>
            </a:lvl1pPr>
          </a:lstStyle>
          <a:p>
            <a:fld id="{F2ED7DD9-D48C-6543-985A-305AA42C232F}" type="slidenum">
              <a:rPr lang="it-IT" altLang="it-IT"/>
              <a:pPr/>
              <a:t>‹N›</a:t>
            </a:fld>
            <a:endParaRPr lang="it-IT" altLang="it-IT"/>
          </a:p>
        </p:txBody>
      </p:sp>
    </p:spTree>
    <p:extLst>
      <p:ext uri="{BB962C8B-B14F-4D97-AF65-F5344CB8AC3E}">
        <p14:creationId xmlns:p14="http://schemas.microsoft.com/office/powerpoint/2010/main" val="15951419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8"/>
            <a:ext cx="7772400" cy="1500187"/>
          </a:xfrm>
        </p:spPr>
        <p:txBody>
          <a:bodyPr anchor="b"/>
          <a:lstStyle>
            <a:lvl1pPr marL="0" indent="0">
              <a:buNone/>
              <a:defRPr sz="2000"/>
            </a:lvl1pPr>
            <a:lvl2pPr marL="455872" indent="0">
              <a:buNone/>
              <a:defRPr sz="1800"/>
            </a:lvl2pPr>
            <a:lvl3pPr marL="911749" indent="0">
              <a:buNone/>
              <a:defRPr sz="1600"/>
            </a:lvl3pPr>
            <a:lvl4pPr marL="1367627" indent="0">
              <a:buNone/>
              <a:defRPr sz="1400"/>
            </a:lvl4pPr>
            <a:lvl5pPr marL="1823499" indent="0">
              <a:buNone/>
              <a:defRPr sz="1400"/>
            </a:lvl5pPr>
            <a:lvl6pPr marL="2279376" indent="0">
              <a:buNone/>
              <a:defRPr sz="1400"/>
            </a:lvl6pPr>
            <a:lvl7pPr marL="2735248" indent="0">
              <a:buNone/>
              <a:defRPr sz="1400"/>
            </a:lvl7pPr>
            <a:lvl8pPr marL="3191116" indent="0">
              <a:buNone/>
              <a:defRPr sz="1400"/>
            </a:lvl8pPr>
            <a:lvl9pPr marL="3646996"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0516FE30-8E61-30D7-D331-3F37CAE2E6D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C701B9B3-65F6-0CCC-AB43-701666E68BC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5D07225-FBC4-44E0-1897-BD2C44A240A7}"/>
              </a:ext>
            </a:extLst>
          </p:cNvPr>
          <p:cNvSpPr>
            <a:spLocks noGrp="1" noChangeArrowheads="1"/>
          </p:cNvSpPr>
          <p:nvPr>
            <p:ph type="sldNum" sz="quarter" idx="12"/>
          </p:nvPr>
        </p:nvSpPr>
        <p:spPr>
          <a:ln/>
        </p:spPr>
        <p:txBody>
          <a:bodyPr/>
          <a:lstStyle>
            <a:lvl1pPr>
              <a:defRPr/>
            </a:lvl1pPr>
          </a:lstStyle>
          <a:p>
            <a:fld id="{1010BE08-0630-F64D-BE50-180CF29F3C1F}" type="slidenum">
              <a:rPr lang="it-IT" altLang="it-IT"/>
              <a:pPr/>
              <a:t>‹N›</a:t>
            </a:fld>
            <a:endParaRPr lang="it-IT" altLang="it-IT"/>
          </a:p>
        </p:txBody>
      </p:sp>
    </p:spTree>
    <p:extLst>
      <p:ext uri="{BB962C8B-B14F-4D97-AF65-F5344CB8AC3E}">
        <p14:creationId xmlns:p14="http://schemas.microsoft.com/office/powerpoint/2010/main" val="3763936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B8DF8234-7B4D-6C49-A5E1-FC8F6CB795C2}"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619849338"/>
      </p:ext>
    </p:extLst>
  </p:cSld>
  <p:clrMapOvr>
    <a:masterClrMapping/>
  </p:clrMapOvr>
  <p:transition>
    <p:rand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4E4EE925-BA42-3D48-D617-E8115AE1BB45}"/>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0650507-F5AB-9835-7AB0-5ABCB1D56D2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6EA656C-7FDC-871B-A01B-01E8AF475A02}"/>
              </a:ext>
            </a:extLst>
          </p:cNvPr>
          <p:cNvSpPr>
            <a:spLocks noGrp="1" noChangeArrowheads="1"/>
          </p:cNvSpPr>
          <p:nvPr>
            <p:ph type="sldNum" sz="quarter" idx="12"/>
          </p:nvPr>
        </p:nvSpPr>
        <p:spPr>
          <a:ln/>
        </p:spPr>
        <p:txBody>
          <a:bodyPr/>
          <a:lstStyle>
            <a:lvl1pPr>
              <a:defRPr/>
            </a:lvl1pPr>
          </a:lstStyle>
          <a:p>
            <a:fld id="{32054DB0-4491-1940-A446-9EEFB20F242E}" type="slidenum">
              <a:rPr lang="it-IT" altLang="it-IT"/>
              <a:pPr/>
              <a:t>‹N›</a:t>
            </a:fld>
            <a:endParaRPr lang="it-IT" altLang="it-IT"/>
          </a:p>
        </p:txBody>
      </p:sp>
    </p:spTree>
    <p:extLst>
      <p:ext uri="{BB962C8B-B14F-4D97-AF65-F5344CB8AC3E}">
        <p14:creationId xmlns:p14="http://schemas.microsoft.com/office/powerpoint/2010/main" val="40800462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4"/>
            <a:ext cx="4040188" cy="639762"/>
          </a:xfrm>
        </p:spPr>
        <p:txBody>
          <a:bodyPr anchor="b"/>
          <a:lstStyle>
            <a:lvl1pPr marL="0" indent="0">
              <a:buNone/>
              <a:defRPr sz="2400" b="1"/>
            </a:lvl1pPr>
            <a:lvl2pPr marL="455872" indent="0">
              <a:buNone/>
              <a:defRPr sz="2000" b="1"/>
            </a:lvl2pPr>
            <a:lvl3pPr marL="911749" indent="0">
              <a:buNone/>
              <a:defRPr sz="1800" b="1"/>
            </a:lvl3pPr>
            <a:lvl4pPr marL="1367627" indent="0">
              <a:buNone/>
              <a:defRPr sz="1600" b="1"/>
            </a:lvl4pPr>
            <a:lvl5pPr marL="1823499" indent="0">
              <a:buNone/>
              <a:defRPr sz="1600" b="1"/>
            </a:lvl5pPr>
            <a:lvl6pPr marL="2279376" indent="0">
              <a:buNone/>
              <a:defRPr sz="1600" b="1"/>
            </a:lvl6pPr>
            <a:lvl7pPr marL="2735248" indent="0">
              <a:buNone/>
              <a:defRPr sz="1600" b="1"/>
            </a:lvl7pPr>
            <a:lvl8pPr marL="3191116" indent="0">
              <a:buNone/>
              <a:defRPr sz="1600" b="1"/>
            </a:lvl8pPr>
            <a:lvl9pPr marL="3646996"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4"/>
            <a:ext cx="4041775" cy="639762"/>
          </a:xfrm>
        </p:spPr>
        <p:txBody>
          <a:bodyPr anchor="b"/>
          <a:lstStyle>
            <a:lvl1pPr marL="0" indent="0">
              <a:buNone/>
              <a:defRPr sz="2400" b="1"/>
            </a:lvl1pPr>
            <a:lvl2pPr marL="455872" indent="0">
              <a:buNone/>
              <a:defRPr sz="2000" b="1"/>
            </a:lvl2pPr>
            <a:lvl3pPr marL="911749" indent="0">
              <a:buNone/>
              <a:defRPr sz="1800" b="1"/>
            </a:lvl3pPr>
            <a:lvl4pPr marL="1367627" indent="0">
              <a:buNone/>
              <a:defRPr sz="1600" b="1"/>
            </a:lvl4pPr>
            <a:lvl5pPr marL="1823499" indent="0">
              <a:buNone/>
              <a:defRPr sz="1600" b="1"/>
            </a:lvl5pPr>
            <a:lvl6pPr marL="2279376" indent="0">
              <a:buNone/>
              <a:defRPr sz="1600" b="1"/>
            </a:lvl6pPr>
            <a:lvl7pPr marL="2735248" indent="0">
              <a:buNone/>
              <a:defRPr sz="1600" b="1"/>
            </a:lvl7pPr>
            <a:lvl8pPr marL="3191116" indent="0">
              <a:buNone/>
              <a:defRPr sz="1600" b="1"/>
            </a:lvl8pPr>
            <a:lvl9pPr marL="3646996"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9BE0220-8314-7D7F-6190-D953AA1DECA6}"/>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EF7163C8-65B5-C46B-5BC6-7878A360A20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4542158F-FE83-DC44-93D5-6AEA983E9B79}"/>
              </a:ext>
            </a:extLst>
          </p:cNvPr>
          <p:cNvSpPr>
            <a:spLocks noGrp="1" noChangeArrowheads="1"/>
          </p:cNvSpPr>
          <p:nvPr>
            <p:ph type="sldNum" sz="quarter" idx="12"/>
          </p:nvPr>
        </p:nvSpPr>
        <p:spPr>
          <a:ln/>
        </p:spPr>
        <p:txBody>
          <a:bodyPr/>
          <a:lstStyle>
            <a:lvl1pPr>
              <a:defRPr/>
            </a:lvl1pPr>
          </a:lstStyle>
          <a:p>
            <a:fld id="{98B6B987-B7FB-1047-831F-2CEDD43A0097}" type="slidenum">
              <a:rPr lang="it-IT" altLang="it-IT"/>
              <a:pPr/>
              <a:t>‹N›</a:t>
            </a:fld>
            <a:endParaRPr lang="it-IT" altLang="it-IT"/>
          </a:p>
        </p:txBody>
      </p:sp>
    </p:spTree>
    <p:extLst>
      <p:ext uri="{BB962C8B-B14F-4D97-AF65-F5344CB8AC3E}">
        <p14:creationId xmlns:p14="http://schemas.microsoft.com/office/powerpoint/2010/main" val="24176374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C7210161-86D8-FAFA-1845-19F0BD88057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69811950-FC98-D3E9-03DA-7258251BAC8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15F7522A-9052-515C-8F4B-E8B1F617C72D}"/>
              </a:ext>
            </a:extLst>
          </p:cNvPr>
          <p:cNvSpPr>
            <a:spLocks noGrp="1" noChangeArrowheads="1"/>
          </p:cNvSpPr>
          <p:nvPr>
            <p:ph type="sldNum" sz="quarter" idx="12"/>
          </p:nvPr>
        </p:nvSpPr>
        <p:spPr>
          <a:ln/>
        </p:spPr>
        <p:txBody>
          <a:bodyPr/>
          <a:lstStyle>
            <a:lvl1pPr>
              <a:defRPr/>
            </a:lvl1pPr>
          </a:lstStyle>
          <a:p>
            <a:fld id="{B799B54A-8B72-9148-B8A2-28A12800020E}" type="slidenum">
              <a:rPr lang="it-IT" altLang="it-IT"/>
              <a:pPr/>
              <a:t>‹N›</a:t>
            </a:fld>
            <a:endParaRPr lang="it-IT" altLang="it-IT"/>
          </a:p>
        </p:txBody>
      </p:sp>
    </p:spTree>
    <p:extLst>
      <p:ext uri="{BB962C8B-B14F-4D97-AF65-F5344CB8AC3E}">
        <p14:creationId xmlns:p14="http://schemas.microsoft.com/office/powerpoint/2010/main" val="8892361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0F1B926-1F61-7011-5369-DB8CB390D8D4}"/>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8D1803AE-F2FA-791C-B248-DF0CC36FB99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EBA8B04B-0E43-F3C9-E1CD-4149F8102FED}"/>
              </a:ext>
            </a:extLst>
          </p:cNvPr>
          <p:cNvSpPr>
            <a:spLocks noGrp="1" noChangeArrowheads="1"/>
          </p:cNvSpPr>
          <p:nvPr>
            <p:ph type="sldNum" sz="quarter" idx="12"/>
          </p:nvPr>
        </p:nvSpPr>
        <p:spPr>
          <a:ln/>
        </p:spPr>
        <p:txBody>
          <a:bodyPr/>
          <a:lstStyle>
            <a:lvl1pPr>
              <a:defRPr/>
            </a:lvl1pPr>
          </a:lstStyle>
          <a:p>
            <a:fld id="{5524163D-AB58-144C-838D-3BCCD74E63DD}" type="slidenum">
              <a:rPr lang="it-IT" altLang="it-IT"/>
              <a:pPr/>
              <a:t>‹N›</a:t>
            </a:fld>
            <a:endParaRPr lang="it-IT" altLang="it-IT"/>
          </a:p>
        </p:txBody>
      </p:sp>
    </p:spTree>
    <p:extLst>
      <p:ext uri="{BB962C8B-B14F-4D97-AF65-F5344CB8AC3E}">
        <p14:creationId xmlns:p14="http://schemas.microsoft.com/office/powerpoint/2010/main" val="171847293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4"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4"/>
            <a:ext cx="3008313" cy="4691063"/>
          </a:xfrm>
        </p:spPr>
        <p:txBody>
          <a:bodyPr/>
          <a:lstStyle>
            <a:lvl1pPr marL="0" indent="0">
              <a:buNone/>
              <a:defRPr sz="1400"/>
            </a:lvl1pPr>
            <a:lvl2pPr marL="455872" indent="0">
              <a:buNone/>
              <a:defRPr sz="1200"/>
            </a:lvl2pPr>
            <a:lvl3pPr marL="911749" indent="0">
              <a:buNone/>
              <a:defRPr sz="1000"/>
            </a:lvl3pPr>
            <a:lvl4pPr marL="1367627" indent="0">
              <a:buNone/>
              <a:defRPr sz="900"/>
            </a:lvl4pPr>
            <a:lvl5pPr marL="1823499" indent="0">
              <a:buNone/>
              <a:defRPr sz="900"/>
            </a:lvl5pPr>
            <a:lvl6pPr marL="2279376" indent="0">
              <a:buNone/>
              <a:defRPr sz="900"/>
            </a:lvl6pPr>
            <a:lvl7pPr marL="2735248" indent="0">
              <a:buNone/>
              <a:defRPr sz="900"/>
            </a:lvl7pPr>
            <a:lvl8pPr marL="3191116" indent="0">
              <a:buNone/>
              <a:defRPr sz="900"/>
            </a:lvl8pPr>
            <a:lvl9pPr marL="3646996"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7A228DD-A5D3-FE96-00DF-BD396F5939F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903472D2-3C3F-D310-ADA9-AA348619DA5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F3B48E9C-2791-1700-20E5-1ABE2B2DD442}"/>
              </a:ext>
            </a:extLst>
          </p:cNvPr>
          <p:cNvSpPr>
            <a:spLocks noGrp="1" noChangeArrowheads="1"/>
          </p:cNvSpPr>
          <p:nvPr>
            <p:ph type="sldNum" sz="quarter" idx="12"/>
          </p:nvPr>
        </p:nvSpPr>
        <p:spPr>
          <a:ln/>
        </p:spPr>
        <p:txBody>
          <a:bodyPr/>
          <a:lstStyle>
            <a:lvl1pPr>
              <a:defRPr/>
            </a:lvl1pPr>
          </a:lstStyle>
          <a:p>
            <a:fld id="{4EEA6309-992D-F945-8C1D-3A5435997583}" type="slidenum">
              <a:rPr lang="it-IT" altLang="it-IT"/>
              <a:pPr/>
              <a:t>‹N›</a:t>
            </a:fld>
            <a:endParaRPr lang="it-IT" altLang="it-IT"/>
          </a:p>
        </p:txBody>
      </p:sp>
    </p:spTree>
    <p:extLst>
      <p:ext uri="{BB962C8B-B14F-4D97-AF65-F5344CB8AC3E}">
        <p14:creationId xmlns:p14="http://schemas.microsoft.com/office/powerpoint/2010/main" val="104757660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5872" indent="0">
              <a:buNone/>
              <a:defRPr sz="2800"/>
            </a:lvl2pPr>
            <a:lvl3pPr marL="911749" indent="0">
              <a:buNone/>
              <a:defRPr sz="2400"/>
            </a:lvl3pPr>
            <a:lvl4pPr marL="1367627" indent="0">
              <a:buNone/>
              <a:defRPr sz="2000"/>
            </a:lvl4pPr>
            <a:lvl5pPr marL="1823499" indent="0">
              <a:buNone/>
              <a:defRPr sz="2000"/>
            </a:lvl5pPr>
            <a:lvl6pPr marL="2279376" indent="0">
              <a:buNone/>
              <a:defRPr sz="2000"/>
            </a:lvl6pPr>
            <a:lvl7pPr marL="2735248" indent="0">
              <a:buNone/>
              <a:defRPr sz="2000"/>
            </a:lvl7pPr>
            <a:lvl8pPr marL="3191116" indent="0">
              <a:buNone/>
              <a:defRPr sz="2000"/>
            </a:lvl8pPr>
            <a:lvl9pPr marL="3646996"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5872" indent="0">
              <a:buNone/>
              <a:defRPr sz="1200"/>
            </a:lvl2pPr>
            <a:lvl3pPr marL="911749" indent="0">
              <a:buNone/>
              <a:defRPr sz="1000"/>
            </a:lvl3pPr>
            <a:lvl4pPr marL="1367627" indent="0">
              <a:buNone/>
              <a:defRPr sz="900"/>
            </a:lvl4pPr>
            <a:lvl5pPr marL="1823499" indent="0">
              <a:buNone/>
              <a:defRPr sz="900"/>
            </a:lvl5pPr>
            <a:lvl6pPr marL="2279376" indent="0">
              <a:buNone/>
              <a:defRPr sz="900"/>
            </a:lvl6pPr>
            <a:lvl7pPr marL="2735248" indent="0">
              <a:buNone/>
              <a:defRPr sz="900"/>
            </a:lvl7pPr>
            <a:lvl8pPr marL="3191116" indent="0">
              <a:buNone/>
              <a:defRPr sz="900"/>
            </a:lvl8pPr>
            <a:lvl9pPr marL="3646996"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679FDDC6-8AE5-B757-5FF4-765E05DED424}"/>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4E5B242A-510F-D894-91D6-F8EBEF9375C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A691C0CC-78E6-6CBD-DF8F-C0C60DB066ED}"/>
              </a:ext>
            </a:extLst>
          </p:cNvPr>
          <p:cNvSpPr>
            <a:spLocks noGrp="1" noChangeArrowheads="1"/>
          </p:cNvSpPr>
          <p:nvPr>
            <p:ph type="sldNum" sz="quarter" idx="12"/>
          </p:nvPr>
        </p:nvSpPr>
        <p:spPr>
          <a:ln/>
        </p:spPr>
        <p:txBody>
          <a:bodyPr/>
          <a:lstStyle>
            <a:lvl1pPr>
              <a:defRPr/>
            </a:lvl1pPr>
          </a:lstStyle>
          <a:p>
            <a:fld id="{D156A229-F66B-8540-A55B-F5140AE40EDB}" type="slidenum">
              <a:rPr lang="it-IT" altLang="it-IT"/>
              <a:pPr/>
              <a:t>‹N›</a:t>
            </a:fld>
            <a:endParaRPr lang="it-IT" altLang="it-IT"/>
          </a:p>
        </p:txBody>
      </p:sp>
    </p:spTree>
    <p:extLst>
      <p:ext uri="{BB962C8B-B14F-4D97-AF65-F5344CB8AC3E}">
        <p14:creationId xmlns:p14="http://schemas.microsoft.com/office/powerpoint/2010/main" val="14765911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28AE7044-7A54-3C9F-B764-4675C5C7D7B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BFEEDD9-4E6A-95E2-F726-1F860F4D6EB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634E5F7-C0DD-73DA-916E-78BB514F6887}"/>
              </a:ext>
            </a:extLst>
          </p:cNvPr>
          <p:cNvSpPr>
            <a:spLocks noGrp="1" noChangeArrowheads="1"/>
          </p:cNvSpPr>
          <p:nvPr>
            <p:ph type="sldNum" sz="quarter" idx="12"/>
          </p:nvPr>
        </p:nvSpPr>
        <p:spPr>
          <a:ln/>
        </p:spPr>
        <p:txBody>
          <a:bodyPr/>
          <a:lstStyle>
            <a:lvl1pPr>
              <a:defRPr/>
            </a:lvl1pPr>
          </a:lstStyle>
          <a:p>
            <a:fld id="{440BF64A-869F-6644-B0E3-81AC8B2F9FF0}" type="slidenum">
              <a:rPr lang="it-IT" altLang="it-IT"/>
              <a:pPr/>
              <a:t>‹N›</a:t>
            </a:fld>
            <a:endParaRPr lang="it-IT" altLang="it-IT"/>
          </a:p>
        </p:txBody>
      </p:sp>
    </p:spTree>
    <p:extLst>
      <p:ext uri="{BB962C8B-B14F-4D97-AF65-F5344CB8AC3E}">
        <p14:creationId xmlns:p14="http://schemas.microsoft.com/office/powerpoint/2010/main" val="38802642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28DECC8-284E-ABEB-06ED-935C8D2CF38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7DC65D5-3927-6C47-08FD-0AA0F1F9CEB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ED45859-297A-64F3-F52F-2EF5BBF97962}"/>
              </a:ext>
            </a:extLst>
          </p:cNvPr>
          <p:cNvSpPr>
            <a:spLocks noGrp="1" noChangeArrowheads="1"/>
          </p:cNvSpPr>
          <p:nvPr>
            <p:ph type="sldNum" sz="quarter" idx="12"/>
          </p:nvPr>
        </p:nvSpPr>
        <p:spPr>
          <a:ln/>
        </p:spPr>
        <p:txBody>
          <a:bodyPr/>
          <a:lstStyle>
            <a:lvl1pPr>
              <a:defRPr/>
            </a:lvl1pPr>
          </a:lstStyle>
          <a:p>
            <a:fld id="{E7ECEF63-7D58-D246-AF17-E83BDCFF65EE}" type="slidenum">
              <a:rPr lang="it-IT" altLang="it-IT"/>
              <a:pPr/>
              <a:t>‹N›</a:t>
            </a:fld>
            <a:endParaRPr lang="it-IT" altLang="it-IT"/>
          </a:p>
        </p:txBody>
      </p:sp>
    </p:spTree>
    <p:extLst>
      <p:ext uri="{BB962C8B-B14F-4D97-AF65-F5344CB8AC3E}">
        <p14:creationId xmlns:p14="http://schemas.microsoft.com/office/powerpoint/2010/main" val="8266848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88271A0E-D557-9FCB-6FB0-49257A512F9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0AACE45-E868-51DE-304C-1D0CF64DEA0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0F82146E-049C-1CA2-A1B7-3099AC25C56F}"/>
              </a:ext>
            </a:extLst>
          </p:cNvPr>
          <p:cNvSpPr>
            <a:spLocks noGrp="1" noChangeArrowheads="1"/>
          </p:cNvSpPr>
          <p:nvPr>
            <p:ph type="sldNum" sz="quarter" idx="12"/>
          </p:nvPr>
        </p:nvSpPr>
        <p:spPr>
          <a:ln/>
        </p:spPr>
        <p:txBody>
          <a:bodyPr/>
          <a:lstStyle>
            <a:lvl1pPr>
              <a:defRPr/>
            </a:lvl1pPr>
          </a:lstStyle>
          <a:p>
            <a:fld id="{25967A48-CC69-B24E-8D87-612FD6FD25FA}" type="slidenum">
              <a:rPr lang="it-IT" altLang="it-IT"/>
              <a:pPr/>
              <a:t>‹N›</a:t>
            </a:fld>
            <a:endParaRPr lang="it-IT" altLang="it-IT"/>
          </a:p>
        </p:txBody>
      </p:sp>
    </p:spTree>
    <p:extLst>
      <p:ext uri="{BB962C8B-B14F-4D97-AF65-F5344CB8AC3E}">
        <p14:creationId xmlns:p14="http://schemas.microsoft.com/office/powerpoint/2010/main" val="419888247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6480" y="273656"/>
            <a:ext cx="8212320" cy="1129079"/>
          </a:xfrm>
        </p:spPr>
        <p:txBody>
          <a:bodyPr/>
          <a:lstStyle/>
          <a:p>
            <a:r>
              <a:rPr lang="it-IT"/>
              <a:t>Fare clic per modificare stile</a:t>
            </a:r>
          </a:p>
        </p:txBody>
      </p:sp>
      <p:sp>
        <p:nvSpPr>
          <p:cNvPr id="3" name="Segnaposto data 2">
            <a:extLst>
              <a:ext uri="{FF2B5EF4-FFF2-40B4-BE49-F238E27FC236}">
                <a16:creationId xmlns:a16="http://schemas.microsoft.com/office/drawing/2014/main" id="{84F51DE8-84C4-0F77-ED5F-2D3DF3114923}"/>
              </a:ext>
            </a:extLst>
          </p:cNvPr>
          <p:cNvSpPr>
            <a:spLocks noGrp="1"/>
          </p:cNvSpPr>
          <p:nvPr>
            <p:ph type="dt" idx="10"/>
          </p:nvPr>
        </p:nvSpPr>
        <p:spPr>
          <a:xfrm>
            <a:off x="457200" y="6246813"/>
            <a:ext cx="2112963"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it-IT"/>
          </a:p>
        </p:txBody>
      </p:sp>
      <p:sp>
        <p:nvSpPr>
          <p:cNvPr id="4" name="Segnaposto piè di pagina 3">
            <a:extLst>
              <a:ext uri="{FF2B5EF4-FFF2-40B4-BE49-F238E27FC236}">
                <a16:creationId xmlns:a16="http://schemas.microsoft.com/office/drawing/2014/main" id="{516D1607-0908-E931-2040-43F5DF40476F}"/>
              </a:ext>
            </a:extLst>
          </p:cNvPr>
          <p:cNvSpPr>
            <a:spLocks noGrp="1"/>
          </p:cNvSpPr>
          <p:nvPr>
            <p:ph type="ftr" idx="11"/>
          </p:nvPr>
        </p:nvSpPr>
        <p:spPr>
          <a:xfrm>
            <a:off x="3127375" y="6246813"/>
            <a:ext cx="28829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pPr>
              <a:defRPr/>
            </a:pPr>
            <a:endParaRPr lang="it-IT"/>
          </a:p>
        </p:txBody>
      </p:sp>
      <p:sp>
        <p:nvSpPr>
          <p:cNvPr id="5" name="Segnaposto numero diapositiva 4">
            <a:extLst>
              <a:ext uri="{FF2B5EF4-FFF2-40B4-BE49-F238E27FC236}">
                <a16:creationId xmlns:a16="http://schemas.microsoft.com/office/drawing/2014/main" id="{14C51A07-C0C2-15A5-FE5F-6341714F362B}"/>
              </a:ext>
            </a:extLst>
          </p:cNvPr>
          <p:cNvSpPr>
            <a:spLocks noGrp="1"/>
          </p:cNvSpPr>
          <p:nvPr>
            <p:ph type="sldNum" idx="12"/>
          </p:nvPr>
        </p:nvSpPr>
        <p:spPr>
          <a:xfrm>
            <a:off x="6556375" y="6246813"/>
            <a:ext cx="211455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a:lvl1pPr>
          </a:lstStyle>
          <a:p>
            <a:fld id="{2C362F92-0AE7-644E-8C5D-CDFD5DC1165B}" type="slidenum">
              <a:rPr lang="it-IT" altLang="it-IT"/>
              <a:pPr/>
              <a:t>‹N›</a:t>
            </a:fld>
            <a:endParaRPr lang="it-IT" altLang="it-IT"/>
          </a:p>
        </p:txBody>
      </p:sp>
    </p:spTree>
    <p:extLst>
      <p:ext uri="{BB962C8B-B14F-4D97-AF65-F5344CB8AC3E}">
        <p14:creationId xmlns:p14="http://schemas.microsoft.com/office/powerpoint/2010/main" val="419272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1"/>
      </p:bgRef>
    </p:bg>
    <p:spTree>
      <p:nvGrpSpPr>
        <p:cNvPr id="1" name=""/>
        <p:cNvGrpSpPr/>
        <p:nvPr/>
      </p:nvGrpSpPr>
      <p:grpSpPr>
        <a:xfrm>
          <a:off x="0" y="0"/>
          <a:ext cx="0" cy="0"/>
          <a:chOff x="0" y="0"/>
          <a:chExt cx="0" cy="0"/>
        </a:xfrm>
      </p:grpSpPr>
      <p:sp>
        <p:nvSpPr>
          <p:cNvPr id="4" name="Chevron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5" name="Chevron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it-IT"/>
              <a:t>Fare clic per modificare stile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a:t>Fare clic per modificare gli stili del testo dello schema</a:t>
            </a:r>
          </a:p>
        </p:txBody>
      </p:sp>
      <p:sp>
        <p:nvSpPr>
          <p:cNvPr id="6" name="Date Placeholder 3"/>
          <p:cNvSpPr>
            <a:spLocks noGrp="1"/>
          </p:cNvSpPr>
          <p:nvPr>
            <p:ph type="dt" sz="half" idx="10"/>
          </p:nvPr>
        </p:nvSpPr>
        <p:spPr/>
        <p:txBody>
          <a:bodyPr/>
          <a:lstStyle>
            <a:lvl1pPr>
              <a:defRPr/>
            </a:lvl1pPr>
            <a:extLst/>
          </a:lstStyle>
          <a:p>
            <a:pPr>
              <a:defRPr/>
            </a:pPr>
            <a:fld id="{AD17BD06-4B87-4299-9FEE-EEA597EADA5B}" type="datetimeFigureOut">
              <a:rPr lang="en-US"/>
              <a:pPr>
                <a:defRPr/>
              </a:pPr>
              <a:t>3/23/24</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E6109A49-0A9E-46A0-8234-F22668BD06C6}"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DA0C74E-3D17-1F49-8C6A-DF4B0DB597E3}"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488100040"/>
      </p:ext>
    </p:extLst>
  </p:cSld>
  <p:clrMapOvr>
    <a:masterClrMapping/>
  </p:clrMapOvr>
  <p:transition>
    <p:random/>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58B3B881-A9B5-5CA1-7E79-9A32E7F8193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921006DE-6184-4303-7D0E-EFEE3E82C12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3151159-A76D-5B45-69AD-F043CABD4A37}"/>
              </a:ext>
            </a:extLst>
          </p:cNvPr>
          <p:cNvSpPr>
            <a:spLocks noGrp="1" noChangeArrowheads="1"/>
          </p:cNvSpPr>
          <p:nvPr>
            <p:ph type="sldNum" sz="quarter" idx="12"/>
          </p:nvPr>
        </p:nvSpPr>
        <p:spPr>
          <a:ln/>
        </p:spPr>
        <p:txBody>
          <a:bodyPr/>
          <a:lstStyle>
            <a:lvl1pPr>
              <a:defRPr/>
            </a:lvl1pPr>
          </a:lstStyle>
          <a:p>
            <a:fld id="{135F31AE-6BAB-844D-921A-7CFBBB574762}" type="slidenum">
              <a:rPr lang="it-IT" altLang="it-IT"/>
              <a:pPr/>
              <a:t>‹N›</a:t>
            </a:fld>
            <a:endParaRPr lang="it-IT" altLang="it-IT"/>
          </a:p>
        </p:txBody>
      </p:sp>
    </p:spTree>
    <p:extLst>
      <p:ext uri="{BB962C8B-B14F-4D97-AF65-F5344CB8AC3E}">
        <p14:creationId xmlns:p14="http://schemas.microsoft.com/office/powerpoint/2010/main" val="36314128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B5287D6-C431-3441-29CF-AD2491106DB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626069CB-1A14-72CD-A040-EAF80B224A2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9F7FD5E-A451-450B-C35C-567E42676E6F}"/>
              </a:ext>
            </a:extLst>
          </p:cNvPr>
          <p:cNvSpPr>
            <a:spLocks noGrp="1" noChangeArrowheads="1"/>
          </p:cNvSpPr>
          <p:nvPr>
            <p:ph type="sldNum" sz="quarter" idx="12"/>
          </p:nvPr>
        </p:nvSpPr>
        <p:spPr>
          <a:ln/>
        </p:spPr>
        <p:txBody>
          <a:bodyPr/>
          <a:lstStyle>
            <a:lvl1pPr>
              <a:defRPr/>
            </a:lvl1pPr>
          </a:lstStyle>
          <a:p>
            <a:fld id="{D90094D0-A5A1-7340-8A71-86819BC46FFB}" type="slidenum">
              <a:rPr lang="it-IT" altLang="it-IT"/>
              <a:pPr/>
              <a:t>‹N›</a:t>
            </a:fld>
            <a:endParaRPr lang="it-IT" altLang="it-IT"/>
          </a:p>
        </p:txBody>
      </p:sp>
    </p:spTree>
    <p:extLst>
      <p:ext uri="{BB962C8B-B14F-4D97-AF65-F5344CB8AC3E}">
        <p14:creationId xmlns:p14="http://schemas.microsoft.com/office/powerpoint/2010/main" val="111743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C275D56-7AB3-8356-3AC8-CE4584D77F9E}"/>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42E5085-5583-879D-D391-C481877DCF0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AD6F52B-82E4-9D5B-F629-82CA002F89AD}"/>
              </a:ext>
            </a:extLst>
          </p:cNvPr>
          <p:cNvSpPr>
            <a:spLocks noGrp="1" noChangeArrowheads="1"/>
          </p:cNvSpPr>
          <p:nvPr>
            <p:ph type="sldNum" sz="quarter" idx="12"/>
          </p:nvPr>
        </p:nvSpPr>
        <p:spPr>
          <a:ln/>
        </p:spPr>
        <p:txBody>
          <a:bodyPr/>
          <a:lstStyle>
            <a:lvl1pPr>
              <a:defRPr/>
            </a:lvl1pPr>
          </a:lstStyle>
          <a:p>
            <a:fld id="{1B058F55-6C55-9547-B1D2-0BC3A7937796}" type="slidenum">
              <a:rPr lang="it-IT" altLang="it-IT"/>
              <a:pPr/>
              <a:t>‹N›</a:t>
            </a:fld>
            <a:endParaRPr lang="it-IT" altLang="it-IT"/>
          </a:p>
        </p:txBody>
      </p:sp>
    </p:spTree>
    <p:extLst>
      <p:ext uri="{BB962C8B-B14F-4D97-AF65-F5344CB8AC3E}">
        <p14:creationId xmlns:p14="http://schemas.microsoft.com/office/powerpoint/2010/main" val="18082254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BAC662B5-6644-A059-44E6-57818332381A}"/>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CE96321-F5E8-5EFD-9BE8-B27E3BB816F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16F5403-1A7D-74C0-10FC-98C55D2F57C5}"/>
              </a:ext>
            </a:extLst>
          </p:cNvPr>
          <p:cNvSpPr>
            <a:spLocks noGrp="1" noChangeArrowheads="1"/>
          </p:cNvSpPr>
          <p:nvPr>
            <p:ph type="sldNum" sz="quarter" idx="12"/>
          </p:nvPr>
        </p:nvSpPr>
        <p:spPr>
          <a:ln/>
        </p:spPr>
        <p:txBody>
          <a:bodyPr/>
          <a:lstStyle>
            <a:lvl1pPr>
              <a:defRPr/>
            </a:lvl1pPr>
          </a:lstStyle>
          <a:p>
            <a:fld id="{9DB97D84-F7B9-ED4B-B536-8FF82E97D32E}" type="slidenum">
              <a:rPr lang="it-IT" altLang="it-IT"/>
              <a:pPr/>
              <a:t>‹N›</a:t>
            </a:fld>
            <a:endParaRPr lang="it-IT" altLang="it-IT"/>
          </a:p>
        </p:txBody>
      </p:sp>
    </p:spTree>
    <p:extLst>
      <p:ext uri="{BB962C8B-B14F-4D97-AF65-F5344CB8AC3E}">
        <p14:creationId xmlns:p14="http://schemas.microsoft.com/office/powerpoint/2010/main" val="13980049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6A7326EC-B1DC-B978-67C9-0C1EEE929650}"/>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FF37E156-8ACF-52B2-7D99-A1C3E59B244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188AF420-EC81-FB00-D5E0-69517DB0547A}"/>
              </a:ext>
            </a:extLst>
          </p:cNvPr>
          <p:cNvSpPr>
            <a:spLocks noGrp="1" noChangeArrowheads="1"/>
          </p:cNvSpPr>
          <p:nvPr>
            <p:ph type="sldNum" sz="quarter" idx="12"/>
          </p:nvPr>
        </p:nvSpPr>
        <p:spPr>
          <a:ln/>
        </p:spPr>
        <p:txBody>
          <a:bodyPr/>
          <a:lstStyle>
            <a:lvl1pPr>
              <a:defRPr/>
            </a:lvl1pPr>
          </a:lstStyle>
          <a:p>
            <a:fld id="{DB3C8A9E-512A-4849-97DB-83237543B067}" type="slidenum">
              <a:rPr lang="it-IT" altLang="it-IT"/>
              <a:pPr/>
              <a:t>‹N›</a:t>
            </a:fld>
            <a:endParaRPr lang="it-IT" altLang="it-IT"/>
          </a:p>
        </p:txBody>
      </p:sp>
    </p:spTree>
    <p:extLst>
      <p:ext uri="{BB962C8B-B14F-4D97-AF65-F5344CB8AC3E}">
        <p14:creationId xmlns:p14="http://schemas.microsoft.com/office/powerpoint/2010/main" val="179699053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DB82F1FD-59B9-4550-BC34-4FBC6E04062B}"/>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56B0A1EB-6253-C1D9-8C38-047A33896C5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2F40A1EB-39C1-C4AA-F696-C1E70E285503}"/>
              </a:ext>
            </a:extLst>
          </p:cNvPr>
          <p:cNvSpPr>
            <a:spLocks noGrp="1" noChangeArrowheads="1"/>
          </p:cNvSpPr>
          <p:nvPr>
            <p:ph type="sldNum" sz="quarter" idx="12"/>
          </p:nvPr>
        </p:nvSpPr>
        <p:spPr>
          <a:ln/>
        </p:spPr>
        <p:txBody>
          <a:bodyPr/>
          <a:lstStyle>
            <a:lvl1pPr>
              <a:defRPr/>
            </a:lvl1pPr>
          </a:lstStyle>
          <a:p>
            <a:fld id="{C017D230-089C-194C-907C-3A299E67F9D8}" type="slidenum">
              <a:rPr lang="it-IT" altLang="it-IT"/>
              <a:pPr/>
              <a:t>‹N›</a:t>
            </a:fld>
            <a:endParaRPr lang="it-IT" altLang="it-IT"/>
          </a:p>
        </p:txBody>
      </p:sp>
    </p:spTree>
    <p:extLst>
      <p:ext uri="{BB962C8B-B14F-4D97-AF65-F5344CB8AC3E}">
        <p14:creationId xmlns:p14="http://schemas.microsoft.com/office/powerpoint/2010/main" val="279947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527DCD-5C66-3CAC-8DA7-95029CF5D2B1}"/>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3B1F32AB-10F4-BE05-1854-8B1C037AE2E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85F42B02-90FF-C756-5B34-C2E783ABE56A}"/>
              </a:ext>
            </a:extLst>
          </p:cNvPr>
          <p:cNvSpPr>
            <a:spLocks noGrp="1" noChangeArrowheads="1"/>
          </p:cNvSpPr>
          <p:nvPr>
            <p:ph type="sldNum" sz="quarter" idx="12"/>
          </p:nvPr>
        </p:nvSpPr>
        <p:spPr>
          <a:ln/>
        </p:spPr>
        <p:txBody>
          <a:bodyPr/>
          <a:lstStyle>
            <a:lvl1pPr>
              <a:defRPr/>
            </a:lvl1pPr>
          </a:lstStyle>
          <a:p>
            <a:fld id="{185E2EC2-4668-0F47-87C1-D96E34D2497A}" type="slidenum">
              <a:rPr lang="it-IT" altLang="it-IT"/>
              <a:pPr/>
              <a:t>‹N›</a:t>
            </a:fld>
            <a:endParaRPr lang="it-IT" altLang="it-IT"/>
          </a:p>
        </p:txBody>
      </p:sp>
    </p:spTree>
    <p:extLst>
      <p:ext uri="{BB962C8B-B14F-4D97-AF65-F5344CB8AC3E}">
        <p14:creationId xmlns:p14="http://schemas.microsoft.com/office/powerpoint/2010/main" val="2231621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DBC728BD-2225-6E3F-05C0-4A4BA995F9E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AD3A4CA-0716-93CE-E67F-8E74388ACA7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E8977BD-C9EE-ECBE-652C-B2FFDA5636C1}"/>
              </a:ext>
            </a:extLst>
          </p:cNvPr>
          <p:cNvSpPr>
            <a:spLocks noGrp="1" noChangeArrowheads="1"/>
          </p:cNvSpPr>
          <p:nvPr>
            <p:ph type="sldNum" sz="quarter" idx="12"/>
          </p:nvPr>
        </p:nvSpPr>
        <p:spPr>
          <a:ln/>
        </p:spPr>
        <p:txBody>
          <a:bodyPr/>
          <a:lstStyle>
            <a:lvl1pPr>
              <a:defRPr/>
            </a:lvl1pPr>
          </a:lstStyle>
          <a:p>
            <a:fld id="{74BFD07E-04D6-6140-AD9D-7CF31ADD115A}" type="slidenum">
              <a:rPr lang="it-IT" altLang="it-IT"/>
              <a:pPr/>
              <a:t>‹N›</a:t>
            </a:fld>
            <a:endParaRPr lang="it-IT" altLang="it-IT"/>
          </a:p>
        </p:txBody>
      </p:sp>
    </p:spTree>
    <p:extLst>
      <p:ext uri="{BB962C8B-B14F-4D97-AF65-F5344CB8AC3E}">
        <p14:creationId xmlns:p14="http://schemas.microsoft.com/office/powerpoint/2010/main" val="23727519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D235BF8-D729-E369-5F18-7E71CD2F9E2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EA5A4757-58CF-5BBE-5660-8AE5D20DD40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41C1460-F837-76F0-F309-CDABFED756ED}"/>
              </a:ext>
            </a:extLst>
          </p:cNvPr>
          <p:cNvSpPr>
            <a:spLocks noGrp="1" noChangeArrowheads="1"/>
          </p:cNvSpPr>
          <p:nvPr>
            <p:ph type="sldNum" sz="quarter" idx="12"/>
          </p:nvPr>
        </p:nvSpPr>
        <p:spPr>
          <a:ln/>
        </p:spPr>
        <p:txBody>
          <a:bodyPr/>
          <a:lstStyle>
            <a:lvl1pPr>
              <a:defRPr/>
            </a:lvl1pPr>
          </a:lstStyle>
          <a:p>
            <a:fld id="{77D030D2-2EDB-9B4D-BD24-8FF5D29B27C7}" type="slidenum">
              <a:rPr lang="it-IT" altLang="it-IT"/>
              <a:pPr/>
              <a:t>‹N›</a:t>
            </a:fld>
            <a:endParaRPr lang="it-IT" altLang="it-IT"/>
          </a:p>
        </p:txBody>
      </p:sp>
    </p:spTree>
    <p:extLst>
      <p:ext uri="{BB962C8B-B14F-4D97-AF65-F5344CB8AC3E}">
        <p14:creationId xmlns:p14="http://schemas.microsoft.com/office/powerpoint/2010/main" val="174919731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268CB41-E05D-56FD-6957-2EF9C0DA7900}"/>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0737AC0-77AA-B69F-B8F8-E7FD883DB91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4C8C7A5-4283-B431-DC84-FFA2EB872A11}"/>
              </a:ext>
            </a:extLst>
          </p:cNvPr>
          <p:cNvSpPr>
            <a:spLocks noGrp="1" noChangeArrowheads="1"/>
          </p:cNvSpPr>
          <p:nvPr>
            <p:ph type="sldNum" sz="quarter" idx="12"/>
          </p:nvPr>
        </p:nvSpPr>
        <p:spPr>
          <a:ln/>
        </p:spPr>
        <p:txBody>
          <a:bodyPr/>
          <a:lstStyle>
            <a:lvl1pPr>
              <a:defRPr/>
            </a:lvl1pPr>
          </a:lstStyle>
          <a:p>
            <a:fld id="{27F5F756-3DC1-1246-8433-0429AAC77FAF}" type="slidenum">
              <a:rPr lang="it-IT" altLang="it-IT"/>
              <a:pPr/>
              <a:t>‹N›</a:t>
            </a:fld>
            <a:endParaRPr lang="it-IT" altLang="it-IT"/>
          </a:p>
        </p:txBody>
      </p:sp>
    </p:spTree>
    <p:extLst>
      <p:ext uri="{BB962C8B-B14F-4D97-AF65-F5344CB8AC3E}">
        <p14:creationId xmlns:p14="http://schemas.microsoft.com/office/powerpoint/2010/main" val="1240371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01646BD-8193-0345-8227-F0D0105959A1}"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401192906"/>
      </p:ext>
    </p:extLst>
  </p:cSld>
  <p:clrMapOvr>
    <a:masterClrMapping/>
  </p:clrMapOvr>
  <p:transition>
    <p:random/>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7C96B68-56D1-C12F-B20D-369FE509633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CD3E6D1-5F33-EFBF-1130-1A6875E7773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2839804-F6B4-B761-6267-3ACCFD25AAFA}"/>
              </a:ext>
            </a:extLst>
          </p:cNvPr>
          <p:cNvSpPr>
            <a:spLocks noGrp="1" noChangeArrowheads="1"/>
          </p:cNvSpPr>
          <p:nvPr>
            <p:ph type="sldNum" sz="quarter" idx="12"/>
          </p:nvPr>
        </p:nvSpPr>
        <p:spPr>
          <a:ln/>
        </p:spPr>
        <p:txBody>
          <a:bodyPr/>
          <a:lstStyle>
            <a:lvl1pPr>
              <a:defRPr/>
            </a:lvl1pPr>
          </a:lstStyle>
          <a:p>
            <a:fld id="{F5C60758-FCFB-2B4E-8279-095D46D826C9}" type="slidenum">
              <a:rPr lang="it-IT" altLang="it-IT"/>
              <a:pPr/>
              <a:t>‹N›</a:t>
            </a:fld>
            <a:endParaRPr lang="it-IT" altLang="it-IT"/>
          </a:p>
        </p:txBody>
      </p:sp>
    </p:spTree>
    <p:extLst>
      <p:ext uri="{BB962C8B-B14F-4D97-AF65-F5344CB8AC3E}">
        <p14:creationId xmlns:p14="http://schemas.microsoft.com/office/powerpoint/2010/main" val="183905101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006F3160-041A-679E-AC73-A35B1B597101}"/>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8B2506E-1BB1-7603-6BB9-7137391BDDE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1367D6A-AE62-906D-DE0E-988E79A0283C}"/>
              </a:ext>
            </a:extLst>
          </p:cNvPr>
          <p:cNvSpPr>
            <a:spLocks noGrp="1" noChangeArrowheads="1"/>
          </p:cNvSpPr>
          <p:nvPr>
            <p:ph type="sldNum" sz="quarter" idx="12"/>
          </p:nvPr>
        </p:nvSpPr>
        <p:spPr>
          <a:ln/>
        </p:spPr>
        <p:txBody>
          <a:bodyPr/>
          <a:lstStyle>
            <a:lvl1pPr>
              <a:defRPr/>
            </a:lvl1pPr>
          </a:lstStyle>
          <a:p>
            <a:fld id="{31D9151F-C812-7546-B9DF-0EB6B09909D3}" type="slidenum">
              <a:rPr lang="it-IT" altLang="it-IT"/>
              <a:pPr/>
              <a:t>‹N›</a:t>
            </a:fld>
            <a:endParaRPr lang="it-IT" altLang="it-IT"/>
          </a:p>
        </p:txBody>
      </p:sp>
    </p:spTree>
    <p:extLst>
      <p:ext uri="{BB962C8B-B14F-4D97-AF65-F5344CB8AC3E}">
        <p14:creationId xmlns:p14="http://schemas.microsoft.com/office/powerpoint/2010/main" val="6374054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A367065-28C7-AC44-B99B-733042CEF520}"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066304806"/>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92100"/>
            <a:ext cx="2057400" cy="57277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92100"/>
            <a:ext cx="6019800" cy="57277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87FE85B-C160-A542-9D51-A91437BE33D8}"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35146297"/>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8D76DA7-71C0-EB4A-8CCC-71A43978349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553604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01EE29-41A0-CD45-94A4-5DF09A9107C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520528030"/>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3"/>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91FD9D-CA7A-F54B-ABA8-8DF5C2A5BCD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54365048"/>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63D41D-3300-B941-9B31-ACCA728F075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45465880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2CB911E-0A9B-8B4E-A06F-9073F74D7750}"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898956726"/>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B413D01-832A-794A-8BE5-BB501A66DA0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643415342"/>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Title 7"/>
          <p:cNvSpPr>
            <a:spLocks noGrp="1"/>
          </p:cNvSpPr>
          <p:nvPr>
            <p:ph type="title"/>
          </p:nvPr>
        </p:nvSpPr>
        <p:spPr/>
        <p:txBody>
          <a:bodyPr rtlCol="0"/>
          <a:lstStyle/>
          <a:p>
            <a:r>
              <a:rPr lang="it-IT"/>
              <a:t>Fare clic per modificare stile</a:t>
            </a:r>
            <a:endParaRPr lang="en-US"/>
          </a:p>
        </p:txBody>
      </p:sp>
      <p:sp>
        <p:nvSpPr>
          <p:cNvPr id="5" name="Date Placeholder 4"/>
          <p:cNvSpPr>
            <a:spLocks noGrp="1"/>
          </p:cNvSpPr>
          <p:nvPr>
            <p:ph type="dt" sz="half" idx="10"/>
          </p:nvPr>
        </p:nvSpPr>
        <p:spPr/>
        <p:txBody>
          <a:bodyPr/>
          <a:lstStyle>
            <a:lvl1pPr>
              <a:defRPr/>
            </a:lvl1pPr>
            <a:extLst/>
          </a:lstStyle>
          <a:p>
            <a:pPr>
              <a:defRPr/>
            </a:pPr>
            <a:fld id="{85E49191-B06B-458C-B769-BA763EE0024E}" type="datetimeFigureOut">
              <a:rPr lang="en-US"/>
              <a:pPr>
                <a:defRPr/>
              </a:pPr>
              <a:t>3/23/24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C71FC3BB-02FC-4F1B-BBD3-C337B9D1F2A0}"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07C9A9-EA05-854B-B606-D015BA83075F}"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566193700"/>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3FFCEA-BB6C-2641-8BA9-3B4158BF0CE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88530621"/>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924DE2-EB83-7E47-ADF6-15238B3DC1F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633952311"/>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E6AFB15-ADD7-9440-A81E-8D6050845364}"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60843027"/>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1"/>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1"/>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5A830F-4D7D-EC46-B456-EF69738F24C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632346069"/>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354" y="2130848"/>
            <a:ext cx="7773293" cy="1470049"/>
          </a:xfrm>
        </p:spPr>
        <p:txBody>
          <a:bodyPr/>
          <a:lstStyle/>
          <a:p>
            <a:r>
              <a:rPr lang="it-IT"/>
              <a:t>Fare clic per modificare stile</a:t>
            </a:r>
          </a:p>
        </p:txBody>
      </p:sp>
      <p:sp>
        <p:nvSpPr>
          <p:cNvPr id="3" name="Sottotitolo 2"/>
          <p:cNvSpPr>
            <a:spLocks noGrp="1"/>
          </p:cNvSpPr>
          <p:nvPr>
            <p:ph type="subTitle" idx="1"/>
          </p:nvPr>
        </p:nvSpPr>
        <p:spPr>
          <a:xfrm>
            <a:off x="1371824" y="3886649"/>
            <a:ext cx="6400354" cy="1752451"/>
          </a:xfrm>
        </p:spPr>
        <p:txBody>
          <a:bodyPr/>
          <a:lstStyle>
            <a:lvl1pPr marL="0" indent="0" algn="ctr">
              <a:buNone/>
              <a:defRPr/>
            </a:lvl1pPr>
            <a:lvl2pPr marL="321424" indent="0" algn="ctr">
              <a:buNone/>
              <a:defRPr/>
            </a:lvl2pPr>
            <a:lvl3pPr marL="642849" indent="0" algn="ctr">
              <a:buNone/>
              <a:defRPr/>
            </a:lvl3pPr>
            <a:lvl4pPr marL="964274" indent="0" algn="ctr">
              <a:buNone/>
              <a:defRPr/>
            </a:lvl4pPr>
            <a:lvl5pPr marL="1285697" indent="0" algn="ctr">
              <a:buNone/>
              <a:defRPr/>
            </a:lvl5pPr>
            <a:lvl6pPr marL="1607123" indent="0" algn="ctr">
              <a:buNone/>
              <a:defRPr/>
            </a:lvl6pPr>
            <a:lvl7pPr marL="1928546" indent="0" algn="ctr">
              <a:buNone/>
              <a:defRPr/>
            </a:lvl7pPr>
            <a:lvl8pPr marL="2249971" indent="0" algn="ctr">
              <a:buNone/>
              <a:defRPr/>
            </a:lvl8pPr>
            <a:lvl9pPr marL="2571396" indent="0" algn="ctr">
              <a:buNone/>
              <a:defRPr/>
            </a:lvl9pPr>
          </a:lstStyle>
          <a:p>
            <a:r>
              <a:rPr lang="it-IT"/>
              <a:t>Fare clic per modificare lo stile del sottotitolo dello schema</a:t>
            </a:r>
          </a:p>
        </p:txBody>
      </p:sp>
      <p:sp>
        <p:nvSpPr>
          <p:cNvPr id="4" name="Text Box 3"/>
          <p:cNvSpPr txBox="1">
            <a:spLocks noGrp="1" noChangeArrowheads="1"/>
          </p:cNvSpPr>
          <p:nvPr>
            <p:ph type="sldNum" sz="quarter" idx="10"/>
          </p:nvPr>
        </p:nvSpPr>
        <p:spPr>
          <a:ln/>
        </p:spPr>
        <p:txBody>
          <a:bodyPr/>
          <a:lstStyle>
            <a:lvl1pPr>
              <a:defRPr/>
            </a:lvl1pPr>
          </a:lstStyle>
          <a:p>
            <a:fld id="{D3C9787E-0003-B04E-B0AD-C0FB9C82F169}"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47206475"/>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Box 3"/>
          <p:cNvSpPr txBox="1">
            <a:spLocks noGrp="1" noChangeArrowheads="1"/>
          </p:cNvSpPr>
          <p:nvPr>
            <p:ph type="sldNum" sz="quarter" idx="10"/>
          </p:nvPr>
        </p:nvSpPr>
        <p:spPr>
          <a:ln/>
        </p:spPr>
        <p:txBody>
          <a:bodyPr/>
          <a:lstStyle>
            <a:lvl1pPr>
              <a:defRPr/>
            </a:lvl1pPr>
          </a:lstStyle>
          <a:p>
            <a:fld id="{790A1434-974B-944D-8EF3-3D31AD2A843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802504795"/>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189" y="4406802"/>
            <a:ext cx="7772176" cy="1361777"/>
          </a:xfrm>
        </p:spPr>
        <p:txBody>
          <a:bodyPr anchor="t"/>
          <a:lstStyle>
            <a:lvl1pPr algn="l">
              <a:defRPr sz="2800" b="1" cap="all"/>
            </a:lvl1pPr>
          </a:lstStyle>
          <a:p>
            <a:r>
              <a:rPr lang="it-IT"/>
              <a:t>Fare clic per modificare stile</a:t>
            </a:r>
          </a:p>
        </p:txBody>
      </p:sp>
      <p:sp>
        <p:nvSpPr>
          <p:cNvPr id="3" name="Segnaposto testo 2"/>
          <p:cNvSpPr>
            <a:spLocks noGrp="1"/>
          </p:cNvSpPr>
          <p:nvPr>
            <p:ph type="body" idx="1"/>
          </p:nvPr>
        </p:nvSpPr>
        <p:spPr>
          <a:xfrm>
            <a:off x="722189" y="2906613"/>
            <a:ext cx="7772176" cy="1500188"/>
          </a:xfrm>
        </p:spPr>
        <p:txBody>
          <a:bodyPr anchor="b"/>
          <a:lstStyle>
            <a:lvl1pPr marL="0" indent="0">
              <a:buNone/>
              <a:defRPr sz="1400"/>
            </a:lvl1pPr>
            <a:lvl2pPr marL="321424" indent="0">
              <a:buNone/>
              <a:defRPr sz="1300"/>
            </a:lvl2pPr>
            <a:lvl3pPr marL="642849" indent="0">
              <a:buNone/>
              <a:defRPr sz="1100"/>
            </a:lvl3pPr>
            <a:lvl4pPr marL="964274" indent="0">
              <a:buNone/>
              <a:defRPr sz="1000"/>
            </a:lvl4pPr>
            <a:lvl5pPr marL="1285697" indent="0">
              <a:buNone/>
              <a:defRPr sz="1000"/>
            </a:lvl5pPr>
            <a:lvl6pPr marL="1607123" indent="0">
              <a:buNone/>
              <a:defRPr sz="1000"/>
            </a:lvl6pPr>
            <a:lvl7pPr marL="1928546" indent="0">
              <a:buNone/>
              <a:defRPr sz="1000"/>
            </a:lvl7pPr>
            <a:lvl8pPr marL="2249971" indent="0">
              <a:buNone/>
              <a:defRPr sz="1000"/>
            </a:lvl8pPr>
            <a:lvl9pPr marL="2571396" indent="0">
              <a:buNone/>
              <a:defRPr sz="1000"/>
            </a:lvl9pPr>
          </a:lstStyle>
          <a:p>
            <a:pPr lvl="0"/>
            <a:r>
              <a:rPr lang="it-IT"/>
              <a:t>Fare clic per modificare gli stili del testo dello schema</a:t>
            </a:r>
          </a:p>
        </p:txBody>
      </p:sp>
      <p:sp>
        <p:nvSpPr>
          <p:cNvPr id="4" name="Text Box 3"/>
          <p:cNvSpPr txBox="1">
            <a:spLocks noGrp="1" noChangeArrowheads="1"/>
          </p:cNvSpPr>
          <p:nvPr>
            <p:ph type="sldNum" sz="quarter" idx="10"/>
          </p:nvPr>
        </p:nvSpPr>
        <p:spPr>
          <a:ln/>
        </p:spPr>
        <p:txBody>
          <a:bodyPr/>
          <a:lstStyle>
            <a:lvl1pPr>
              <a:defRPr/>
            </a:lvl1pPr>
          </a:lstStyle>
          <a:p>
            <a:fld id="{A58A29AA-28A7-DB4E-95AE-108A39AE160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671215264"/>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5414"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5578"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Text Box 3"/>
          <p:cNvSpPr txBox="1">
            <a:spLocks noGrp="1" noChangeArrowheads="1"/>
          </p:cNvSpPr>
          <p:nvPr>
            <p:ph type="sldNum" sz="quarter" idx="10"/>
          </p:nvPr>
        </p:nvSpPr>
        <p:spPr>
          <a:ln/>
        </p:spPr>
        <p:txBody>
          <a:bodyPr/>
          <a:lstStyle>
            <a:lvl1pPr>
              <a:defRPr/>
            </a:lvl1pPr>
          </a:lstStyle>
          <a:p>
            <a:fld id="{21C01153-FF02-164D-BAAA-934B0D87F63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42704461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647" y="274588"/>
            <a:ext cx="8228707"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647" y="1534791"/>
            <a:ext cx="4039568"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it-IT"/>
              <a:t>Fare clic per modificare gli stili del testo dello schema</a:t>
            </a:r>
          </a:p>
        </p:txBody>
      </p:sp>
      <p:sp>
        <p:nvSpPr>
          <p:cNvPr id="4" name="Segnaposto contenuto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4555" y="1534791"/>
            <a:ext cx="4041799" cy="639589"/>
          </a:xfrm>
        </p:spPr>
        <p:txBody>
          <a:bodyPr anchor="b"/>
          <a:lstStyle>
            <a:lvl1pPr marL="0" indent="0">
              <a:buNone/>
              <a:defRPr sz="1700" b="1"/>
            </a:lvl1pPr>
            <a:lvl2pPr marL="321424" indent="0">
              <a:buNone/>
              <a:defRPr sz="1400" b="1"/>
            </a:lvl2pPr>
            <a:lvl3pPr marL="642849" indent="0">
              <a:buNone/>
              <a:defRPr sz="1300" b="1"/>
            </a:lvl3pPr>
            <a:lvl4pPr marL="964274" indent="0">
              <a:buNone/>
              <a:defRPr sz="1100" b="1"/>
            </a:lvl4pPr>
            <a:lvl5pPr marL="1285697" indent="0">
              <a:buNone/>
              <a:defRPr sz="1100" b="1"/>
            </a:lvl5pPr>
            <a:lvl6pPr marL="1607123" indent="0">
              <a:buNone/>
              <a:defRPr sz="1100" b="1"/>
            </a:lvl6pPr>
            <a:lvl7pPr marL="1928546" indent="0">
              <a:buNone/>
              <a:defRPr sz="1100" b="1"/>
            </a:lvl7pPr>
            <a:lvl8pPr marL="2249971" indent="0">
              <a:buNone/>
              <a:defRPr sz="1100" b="1"/>
            </a:lvl8pPr>
            <a:lvl9pPr marL="2571396" indent="0">
              <a:buNone/>
              <a:defRPr sz="1100" b="1"/>
            </a:lvl9pPr>
          </a:lstStyle>
          <a:p>
            <a:pPr lvl="0"/>
            <a:r>
              <a:rPr lang="it-IT"/>
              <a:t>Fare clic per modificare gli stili del testo dello schema</a:t>
            </a:r>
          </a:p>
        </p:txBody>
      </p:sp>
      <p:sp>
        <p:nvSpPr>
          <p:cNvPr id="6" name="Segnaposto contenuto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Text Box 3"/>
          <p:cNvSpPr txBox="1">
            <a:spLocks noGrp="1" noChangeArrowheads="1"/>
          </p:cNvSpPr>
          <p:nvPr>
            <p:ph type="sldNum" sz="quarter" idx="10"/>
          </p:nvPr>
        </p:nvSpPr>
        <p:spPr>
          <a:ln/>
        </p:spPr>
        <p:txBody>
          <a:bodyPr/>
          <a:lstStyle>
            <a:lvl1pPr>
              <a:defRPr/>
            </a:lvl1pPr>
          </a:lstStyle>
          <a:p>
            <a:fld id="{3416B5AD-3B65-1E4A-9B03-B23B91114B2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77012742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it-IT"/>
              <a:t>Fare clic per modificare stile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it-IT"/>
              <a:t>Fare clic per modificare gli stili del testo dello schema</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it-IT"/>
              <a:t>Fare clic per modificare gli stili del testo dello schema</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lvl1pPr>
              <a:defRPr/>
            </a:lvl1pPr>
            <a:extLst/>
          </a:lstStyle>
          <a:p>
            <a:pPr>
              <a:defRPr/>
            </a:pPr>
            <a:fld id="{28831FD4-5193-47A8-9BCD-0E30EB93E183}" type="datetimeFigureOut">
              <a:rPr lang="en-US"/>
              <a:pPr>
                <a:defRPr/>
              </a:pPr>
              <a:t>3/23/24</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CCF0F804-71C1-4FF5-B371-DB8D5A214109}"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Text Box 3"/>
          <p:cNvSpPr txBox="1">
            <a:spLocks noGrp="1" noChangeArrowheads="1"/>
          </p:cNvSpPr>
          <p:nvPr>
            <p:ph type="sldNum" sz="quarter" idx="10"/>
          </p:nvPr>
        </p:nvSpPr>
        <p:spPr>
          <a:ln/>
        </p:spPr>
        <p:txBody>
          <a:bodyPr/>
          <a:lstStyle>
            <a:lvl1pPr>
              <a:defRPr/>
            </a:lvl1pPr>
          </a:lstStyle>
          <a:p>
            <a:fld id="{2020746A-6991-0048-B1C2-BE3E65224453}"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0759273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8A157E31-E8C1-8B43-82E2-E83149A82F5C}"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789346858"/>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649" y="273475"/>
            <a:ext cx="3008189" cy="1161975"/>
          </a:xfrm>
        </p:spPr>
        <p:txBody>
          <a:bodyPr anchor="b"/>
          <a:lstStyle>
            <a:lvl1pPr algn="l">
              <a:defRPr sz="1400" b="1"/>
            </a:lvl1pPr>
          </a:lstStyle>
          <a:p>
            <a:r>
              <a:rPr lang="it-IT"/>
              <a:t>Fare clic per modificare stile</a:t>
            </a:r>
          </a:p>
        </p:txBody>
      </p:sp>
      <p:sp>
        <p:nvSpPr>
          <p:cNvPr id="3" name="Segnaposto contenuto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649" y="1435448"/>
            <a:ext cx="3008189" cy="469031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it-IT"/>
              <a:t>Fare clic per modificare gli stili del testo dello schema</a:t>
            </a:r>
          </a:p>
        </p:txBody>
      </p:sp>
      <p:sp>
        <p:nvSpPr>
          <p:cNvPr id="5" name="Text Box 3"/>
          <p:cNvSpPr txBox="1">
            <a:spLocks noGrp="1" noChangeArrowheads="1"/>
          </p:cNvSpPr>
          <p:nvPr>
            <p:ph type="sldNum" sz="quarter" idx="10"/>
          </p:nvPr>
        </p:nvSpPr>
        <p:spPr>
          <a:ln/>
        </p:spPr>
        <p:txBody>
          <a:bodyPr/>
          <a:lstStyle>
            <a:lvl1pPr>
              <a:defRPr/>
            </a:lvl1pPr>
          </a:lstStyle>
          <a:p>
            <a:fld id="{74E32DB2-D9F9-3141-9AE5-98BCF729112D}"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1349385820"/>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637" y="4800824"/>
            <a:ext cx="5486177" cy="567035"/>
          </a:xfrm>
        </p:spPr>
        <p:txBody>
          <a:bodyPr anchor="b"/>
          <a:lstStyle>
            <a:lvl1pPr algn="l">
              <a:defRPr sz="1400" b="1"/>
            </a:lvl1pPr>
          </a:lstStyle>
          <a:p>
            <a:r>
              <a:rPr lang="it-IT"/>
              <a:t>Fare clic per modificare stile</a:t>
            </a:r>
          </a:p>
        </p:txBody>
      </p:sp>
      <p:sp>
        <p:nvSpPr>
          <p:cNvPr id="3" name="Segnaposto immagine 2"/>
          <p:cNvSpPr>
            <a:spLocks noGrp="1"/>
          </p:cNvSpPr>
          <p:nvPr>
            <p:ph type="pic" idx="1"/>
          </p:nvPr>
        </p:nvSpPr>
        <p:spPr>
          <a:xfrm>
            <a:off x="1792637" y="612800"/>
            <a:ext cx="5486177" cy="4114354"/>
          </a:xfrm>
        </p:spPr>
        <p:txBody>
          <a:bodyPr/>
          <a:lstStyle>
            <a:lvl1pPr marL="0" indent="0">
              <a:buNone/>
              <a:defRPr sz="2200"/>
            </a:lvl1pPr>
            <a:lvl2pPr marL="321424" indent="0">
              <a:buNone/>
              <a:defRPr sz="2000"/>
            </a:lvl2pPr>
            <a:lvl3pPr marL="642849" indent="0">
              <a:buNone/>
              <a:defRPr sz="1700"/>
            </a:lvl3pPr>
            <a:lvl4pPr marL="964274" indent="0">
              <a:buNone/>
              <a:defRPr sz="1400"/>
            </a:lvl4pPr>
            <a:lvl5pPr marL="1285697" indent="0">
              <a:buNone/>
              <a:defRPr sz="1400"/>
            </a:lvl5pPr>
            <a:lvl6pPr marL="1607123" indent="0">
              <a:buNone/>
              <a:defRPr sz="1400"/>
            </a:lvl6pPr>
            <a:lvl7pPr marL="1928546" indent="0">
              <a:buNone/>
              <a:defRPr sz="1400"/>
            </a:lvl7pPr>
            <a:lvl8pPr marL="2249971" indent="0">
              <a:buNone/>
              <a:defRPr sz="1400"/>
            </a:lvl8pPr>
            <a:lvl9pPr marL="2571396" indent="0">
              <a:buNone/>
              <a:defRPr sz="1400"/>
            </a:lvl9pPr>
          </a:lstStyle>
          <a:p>
            <a:pPr lvl="0"/>
            <a:endParaRPr lang="it-IT" noProof="0">
              <a:sym typeface="Arial" charset="0"/>
            </a:endParaRPr>
          </a:p>
        </p:txBody>
      </p:sp>
      <p:sp>
        <p:nvSpPr>
          <p:cNvPr id="4" name="Segnaposto testo 3"/>
          <p:cNvSpPr>
            <a:spLocks noGrp="1"/>
          </p:cNvSpPr>
          <p:nvPr>
            <p:ph type="body" sz="half" idx="2"/>
          </p:nvPr>
        </p:nvSpPr>
        <p:spPr>
          <a:xfrm>
            <a:off x="1792637" y="5367860"/>
            <a:ext cx="5486177" cy="804788"/>
          </a:xfrm>
        </p:spPr>
        <p:txBody>
          <a:bodyPr/>
          <a:lstStyle>
            <a:lvl1pPr marL="0" indent="0">
              <a:buNone/>
              <a:defRPr sz="1000"/>
            </a:lvl1pPr>
            <a:lvl2pPr marL="321424" indent="0">
              <a:buNone/>
              <a:defRPr sz="800"/>
            </a:lvl2pPr>
            <a:lvl3pPr marL="642849" indent="0">
              <a:buNone/>
              <a:defRPr sz="700"/>
            </a:lvl3pPr>
            <a:lvl4pPr marL="964274" indent="0">
              <a:buNone/>
              <a:defRPr sz="600"/>
            </a:lvl4pPr>
            <a:lvl5pPr marL="1285697" indent="0">
              <a:buNone/>
              <a:defRPr sz="600"/>
            </a:lvl5pPr>
            <a:lvl6pPr marL="1607123" indent="0">
              <a:buNone/>
              <a:defRPr sz="600"/>
            </a:lvl6pPr>
            <a:lvl7pPr marL="1928546" indent="0">
              <a:buNone/>
              <a:defRPr sz="600"/>
            </a:lvl7pPr>
            <a:lvl8pPr marL="2249971" indent="0">
              <a:buNone/>
              <a:defRPr sz="600"/>
            </a:lvl8pPr>
            <a:lvl9pPr marL="2571396" indent="0">
              <a:buNone/>
              <a:defRPr sz="600"/>
            </a:lvl9pPr>
          </a:lstStyle>
          <a:p>
            <a:pPr lvl="0"/>
            <a:r>
              <a:rPr lang="it-IT"/>
              <a:t>Fare clic per modificare gli stili del testo dello schema</a:t>
            </a:r>
          </a:p>
        </p:txBody>
      </p:sp>
      <p:sp>
        <p:nvSpPr>
          <p:cNvPr id="5" name="Text Box 3"/>
          <p:cNvSpPr txBox="1">
            <a:spLocks noGrp="1" noChangeArrowheads="1"/>
          </p:cNvSpPr>
          <p:nvPr>
            <p:ph type="sldNum" sz="quarter" idx="10"/>
          </p:nvPr>
        </p:nvSpPr>
        <p:spPr>
          <a:ln/>
        </p:spPr>
        <p:txBody>
          <a:bodyPr/>
          <a:lstStyle>
            <a:lvl1pPr>
              <a:defRPr/>
            </a:lvl1pPr>
          </a:lstStyle>
          <a:p>
            <a:fld id="{10B61D3F-5DD7-F74B-9595-E7B1064DA0CB}"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310609800"/>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Box 3"/>
          <p:cNvSpPr txBox="1">
            <a:spLocks noGrp="1" noChangeArrowheads="1"/>
          </p:cNvSpPr>
          <p:nvPr>
            <p:ph type="sldNum" sz="quarter" idx="10"/>
          </p:nvPr>
        </p:nvSpPr>
        <p:spPr>
          <a:ln/>
        </p:spPr>
        <p:txBody>
          <a:bodyPr/>
          <a:lstStyle>
            <a:lvl1pPr>
              <a:defRPr/>
            </a:lvl1pPr>
          </a:lstStyle>
          <a:p>
            <a:fld id="{63AC89F5-1902-7447-AE3F-6232B5864C38}"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772471952"/>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0294" y="91532"/>
            <a:ext cx="2058293" cy="6766471"/>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5415" y="91532"/>
            <a:ext cx="6067723" cy="676647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Box 3"/>
          <p:cNvSpPr txBox="1">
            <a:spLocks noGrp="1" noChangeArrowheads="1"/>
          </p:cNvSpPr>
          <p:nvPr>
            <p:ph type="sldNum" sz="quarter" idx="10"/>
          </p:nvPr>
        </p:nvSpPr>
        <p:spPr>
          <a:ln/>
        </p:spPr>
        <p:txBody>
          <a:bodyPr/>
          <a:lstStyle>
            <a:lvl1pPr>
              <a:defRPr/>
            </a:lvl1pPr>
          </a:lstStyle>
          <a:p>
            <a:fld id="{769F622F-0984-EA4A-A4D7-0CE058B3B871}" type="slidenum">
              <a:rPr lang="en-US">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2894498237"/>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354" y="2130848"/>
            <a:ext cx="7773293" cy="1470049"/>
          </a:xfrm>
          <a:prstGeom prst="rect">
            <a:avLst/>
          </a:prstGeom>
        </p:spPr>
        <p:txBody>
          <a:bodyPr vert="horz" lIns="64288" tIns="32144" rIns="64288" bIns="32144"/>
          <a:lstStyle/>
          <a:p>
            <a:r>
              <a:rPr lang="it-IT"/>
              <a:t>Fare clic per modificare stile</a:t>
            </a:r>
          </a:p>
        </p:txBody>
      </p:sp>
      <p:sp>
        <p:nvSpPr>
          <p:cNvPr id="3" name="Sottotitolo 2"/>
          <p:cNvSpPr>
            <a:spLocks noGrp="1"/>
          </p:cNvSpPr>
          <p:nvPr>
            <p:ph type="subTitle" idx="1"/>
          </p:nvPr>
        </p:nvSpPr>
        <p:spPr>
          <a:xfrm>
            <a:off x="1371824" y="3886648"/>
            <a:ext cx="6400354" cy="1752451"/>
          </a:xfrm>
          <a:prstGeom prst="rect">
            <a:avLst/>
          </a:prstGeom>
        </p:spPr>
        <p:txBody>
          <a:bodyPr vert="horz" lIns="64288" tIns="32144" rIns="64288" bIns="32144"/>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1718295587"/>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647" y="274588"/>
            <a:ext cx="8228707" cy="1143000"/>
          </a:xfrm>
          <a:prstGeom prst="rect">
            <a:avLst/>
          </a:prstGeom>
        </p:spPr>
        <p:txBody>
          <a:bodyPr vert="horz" lIns="64288" tIns="32144" rIns="64288" bIns="32144"/>
          <a:lstStyle/>
          <a:p>
            <a:r>
              <a:rPr lang="it-IT"/>
              <a:t>Fare clic per modificare stile</a:t>
            </a:r>
          </a:p>
        </p:txBody>
      </p:sp>
      <p:sp>
        <p:nvSpPr>
          <p:cNvPr id="3" name="Segnaposto contenuto 2"/>
          <p:cNvSpPr>
            <a:spLocks noGrp="1"/>
          </p:cNvSpPr>
          <p:nvPr>
            <p:ph idx="1"/>
          </p:nvPr>
        </p:nvSpPr>
        <p:spPr>
          <a:xfrm>
            <a:off x="457647" y="1600648"/>
            <a:ext cx="8228707" cy="4525119"/>
          </a:xfrm>
          <a:prstGeom prst="rect">
            <a:avLst/>
          </a:prstGeom>
        </p:spPr>
        <p:txBody>
          <a:bodyPr vert="horz" lIns="64288" tIns="32144" rIns="64288" bIns="32144"/>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28739975"/>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189" y="4406802"/>
            <a:ext cx="7772176" cy="1361777"/>
          </a:xfrm>
          <a:prstGeom prst="rect">
            <a:avLst/>
          </a:prstGeom>
        </p:spPr>
        <p:txBody>
          <a:bodyPr vert="horz" lIns="64288" tIns="32144" rIns="64288" bIns="32144" anchor="t"/>
          <a:lstStyle>
            <a:lvl1pPr algn="l">
              <a:defRPr sz="2800" b="1" cap="all"/>
            </a:lvl1pPr>
          </a:lstStyle>
          <a:p>
            <a:r>
              <a:rPr lang="it-IT"/>
              <a:t>Fare clic per modificare stile</a:t>
            </a:r>
          </a:p>
        </p:txBody>
      </p:sp>
      <p:sp>
        <p:nvSpPr>
          <p:cNvPr id="3" name="Segnaposto testo 2"/>
          <p:cNvSpPr>
            <a:spLocks noGrp="1"/>
          </p:cNvSpPr>
          <p:nvPr>
            <p:ph type="body" idx="1"/>
          </p:nvPr>
        </p:nvSpPr>
        <p:spPr>
          <a:xfrm>
            <a:off x="722189" y="2906613"/>
            <a:ext cx="7772176" cy="1500188"/>
          </a:xfrm>
          <a:prstGeom prst="rect">
            <a:avLst/>
          </a:prstGeom>
        </p:spPr>
        <p:txBody>
          <a:bodyPr vert="horz" lIns="64288" tIns="32144" rIns="64288" bIns="32144" anchor="b"/>
          <a:lstStyle>
            <a:lvl1pPr marL="0" indent="0">
              <a:buNone/>
              <a:defRPr sz="1400"/>
            </a:lvl1pPr>
            <a:lvl2pPr marL="321440" indent="0">
              <a:buNone/>
              <a:defRPr sz="1300"/>
            </a:lvl2pPr>
            <a:lvl3pPr marL="642882" indent="0">
              <a:buNone/>
              <a:defRPr sz="1100"/>
            </a:lvl3pPr>
            <a:lvl4pPr marL="964323" indent="0">
              <a:buNone/>
              <a:defRPr sz="1000"/>
            </a:lvl4pPr>
            <a:lvl5pPr marL="1285763" indent="0">
              <a:buNone/>
              <a:defRPr sz="1000"/>
            </a:lvl5pPr>
            <a:lvl6pPr marL="1607205" indent="0">
              <a:buNone/>
              <a:defRPr sz="1000"/>
            </a:lvl6pPr>
            <a:lvl7pPr marL="1928645" indent="0">
              <a:buNone/>
              <a:defRPr sz="1000"/>
            </a:lvl7pPr>
            <a:lvl8pPr marL="2250086" indent="0">
              <a:buNone/>
              <a:defRPr sz="1000"/>
            </a:lvl8pPr>
            <a:lvl9pPr marL="2571527"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716681824"/>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647" y="274588"/>
            <a:ext cx="8228707" cy="1143000"/>
          </a:xfrm>
          <a:prstGeom prst="rect">
            <a:avLst/>
          </a:prstGeom>
        </p:spPr>
        <p:txBody>
          <a:bodyPr vert="horz" lIns="64288" tIns="32144" rIns="64288" bIns="32144"/>
          <a:lstStyle/>
          <a:p>
            <a:r>
              <a:rPr lang="it-IT"/>
              <a:t>Fare clic per modificare stile</a:t>
            </a:r>
          </a:p>
        </p:txBody>
      </p:sp>
      <p:sp>
        <p:nvSpPr>
          <p:cNvPr id="3" name="Segnaposto contenuto 2"/>
          <p:cNvSpPr>
            <a:spLocks noGrp="1"/>
          </p:cNvSpPr>
          <p:nvPr>
            <p:ph sz="half" idx="1"/>
          </p:nvPr>
        </p:nvSpPr>
        <p:spPr>
          <a:xfrm>
            <a:off x="457648"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5579" y="1600648"/>
            <a:ext cx="4060775" cy="4525119"/>
          </a:xfrm>
          <a:prstGeom prst="rect">
            <a:avLst/>
          </a:prstGeom>
        </p:spPr>
        <p:txBody>
          <a:bodyPr vert="horz" lIns="64288" tIns="32144" rIns="64288" bIns="32144"/>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66851012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it-IT"/>
              <a:t>Fare clic per modificare stile</a:t>
            </a:r>
            <a:endParaRPr lang="en-US"/>
          </a:p>
        </p:txBody>
      </p:sp>
      <p:sp>
        <p:nvSpPr>
          <p:cNvPr id="3" name="Date Placeholder 2"/>
          <p:cNvSpPr>
            <a:spLocks noGrp="1"/>
          </p:cNvSpPr>
          <p:nvPr>
            <p:ph type="dt" sz="half" idx="10"/>
          </p:nvPr>
        </p:nvSpPr>
        <p:spPr/>
        <p:txBody>
          <a:bodyPr/>
          <a:lstStyle>
            <a:lvl1pPr>
              <a:defRPr/>
            </a:lvl1pPr>
            <a:extLst/>
          </a:lstStyle>
          <a:p>
            <a:pPr>
              <a:defRPr/>
            </a:pPr>
            <a:fld id="{9A91091A-F9B0-483A-9B85-CF5FD0C01553}" type="datetimeFigureOut">
              <a:rPr lang="en-US"/>
              <a:pPr>
                <a:defRPr/>
              </a:pPr>
              <a:t>3/23/24</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A129F0E8-FA02-47F4-A1CF-B99DCB476A8D}"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647" y="274588"/>
            <a:ext cx="8228707" cy="1143000"/>
          </a:xfrm>
          <a:prstGeom prst="rect">
            <a:avLst/>
          </a:prstGeom>
        </p:spPr>
        <p:txBody>
          <a:bodyPr vert="horz" lIns="64288" tIns="32144" rIns="64288" bIns="32144"/>
          <a:lstStyle>
            <a:lvl1pPr>
              <a:defRPr/>
            </a:lvl1pPr>
          </a:lstStyle>
          <a:p>
            <a:r>
              <a:rPr lang="it-IT"/>
              <a:t>Fare clic per modificare stile</a:t>
            </a:r>
          </a:p>
        </p:txBody>
      </p:sp>
      <p:sp>
        <p:nvSpPr>
          <p:cNvPr id="3" name="Segnaposto testo 2"/>
          <p:cNvSpPr>
            <a:spLocks noGrp="1"/>
          </p:cNvSpPr>
          <p:nvPr>
            <p:ph type="body" idx="1"/>
          </p:nvPr>
        </p:nvSpPr>
        <p:spPr>
          <a:xfrm>
            <a:off x="457647" y="1534791"/>
            <a:ext cx="4039568"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it-IT"/>
              <a:t>Fare clic per modificare gli stili del testo dello schema</a:t>
            </a:r>
          </a:p>
        </p:txBody>
      </p:sp>
      <p:sp>
        <p:nvSpPr>
          <p:cNvPr id="4" name="Segnaposto contenuto 3"/>
          <p:cNvSpPr>
            <a:spLocks noGrp="1"/>
          </p:cNvSpPr>
          <p:nvPr>
            <p:ph sz="half" idx="2"/>
          </p:nvPr>
        </p:nvSpPr>
        <p:spPr>
          <a:xfrm>
            <a:off x="457647" y="2174379"/>
            <a:ext cx="4039568"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4555" y="1534791"/>
            <a:ext cx="4041799" cy="639589"/>
          </a:xfrm>
          <a:prstGeom prst="rect">
            <a:avLst/>
          </a:prstGeom>
        </p:spPr>
        <p:txBody>
          <a:bodyPr vert="horz" lIns="64288" tIns="32144" rIns="64288" bIns="32144"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it-IT"/>
              <a:t>Fare clic per modificare gli stili del testo dello schema</a:t>
            </a:r>
          </a:p>
        </p:txBody>
      </p:sp>
      <p:sp>
        <p:nvSpPr>
          <p:cNvPr id="6" name="Segnaposto contenuto 5"/>
          <p:cNvSpPr>
            <a:spLocks noGrp="1"/>
          </p:cNvSpPr>
          <p:nvPr>
            <p:ph sz="quarter" idx="4"/>
          </p:nvPr>
        </p:nvSpPr>
        <p:spPr>
          <a:xfrm>
            <a:off x="4644555" y="2174379"/>
            <a:ext cx="4041799" cy="3951387"/>
          </a:xfrm>
          <a:prstGeom prst="rect">
            <a:avLst/>
          </a:prstGeom>
        </p:spPr>
        <p:txBody>
          <a:bodyPr vert="horz" lIns="64288" tIns="32144" rIns="64288" bIns="32144"/>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84483971"/>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647" y="274588"/>
            <a:ext cx="8228707" cy="1143000"/>
          </a:xfrm>
          <a:prstGeom prst="rect">
            <a:avLst/>
          </a:prstGeom>
        </p:spPr>
        <p:txBody>
          <a:bodyPr vert="horz" lIns="64288" tIns="32144" rIns="64288" bIns="32144"/>
          <a:lstStyle/>
          <a:p>
            <a:r>
              <a:rPr lang="it-IT"/>
              <a:t>Fare clic per modificare stile</a:t>
            </a:r>
          </a:p>
        </p:txBody>
      </p:sp>
    </p:spTree>
    <p:extLst>
      <p:ext uri="{BB962C8B-B14F-4D97-AF65-F5344CB8AC3E}">
        <p14:creationId xmlns:p14="http://schemas.microsoft.com/office/powerpoint/2010/main" val="392600035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638437"/>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648" y="273474"/>
            <a:ext cx="3008189" cy="1161975"/>
          </a:xfrm>
          <a:prstGeom prst="rect">
            <a:avLst/>
          </a:prstGeom>
        </p:spPr>
        <p:txBody>
          <a:bodyPr vert="horz" lIns="64288" tIns="32144" rIns="64288" bIns="32144" anchor="b"/>
          <a:lstStyle>
            <a:lvl1pPr algn="l">
              <a:defRPr sz="1400" b="1"/>
            </a:lvl1pPr>
          </a:lstStyle>
          <a:p>
            <a:r>
              <a:rPr lang="it-IT"/>
              <a:t>Fare clic per modificare stile</a:t>
            </a:r>
          </a:p>
        </p:txBody>
      </p:sp>
      <p:sp>
        <p:nvSpPr>
          <p:cNvPr id="3" name="Segnaposto contenuto 2"/>
          <p:cNvSpPr>
            <a:spLocks noGrp="1"/>
          </p:cNvSpPr>
          <p:nvPr>
            <p:ph idx="1"/>
          </p:nvPr>
        </p:nvSpPr>
        <p:spPr>
          <a:xfrm>
            <a:off x="3575224" y="273473"/>
            <a:ext cx="5111130" cy="5852294"/>
          </a:xfrm>
          <a:prstGeom prst="rect">
            <a:avLst/>
          </a:prstGeom>
        </p:spPr>
        <p:txBody>
          <a:bodyPr vert="horz" lIns="64288" tIns="32144" rIns="64288" bIns="32144"/>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648" y="1435448"/>
            <a:ext cx="3008189" cy="469031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it-IT"/>
              <a:t>Fare clic per modificare gli stili del testo dello schema</a:t>
            </a:r>
          </a:p>
        </p:txBody>
      </p:sp>
    </p:spTree>
    <p:extLst>
      <p:ext uri="{BB962C8B-B14F-4D97-AF65-F5344CB8AC3E}">
        <p14:creationId xmlns:p14="http://schemas.microsoft.com/office/powerpoint/2010/main" val="1057483942"/>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636" y="4800824"/>
            <a:ext cx="5486177" cy="567035"/>
          </a:xfrm>
          <a:prstGeom prst="rect">
            <a:avLst/>
          </a:prstGeom>
        </p:spPr>
        <p:txBody>
          <a:bodyPr vert="horz" lIns="64288" tIns="32144" rIns="64288" bIns="32144" anchor="b"/>
          <a:lstStyle>
            <a:lvl1pPr algn="l">
              <a:defRPr sz="1400" b="1"/>
            </a:lvl1pPr>
          </a:lstStyle>
          <a:p>
            <a:r>
              <a:rPr lang="it-IT"/>
              <a:t>Fare clic per modificare stile</a:t>
            </a:r>
          </a:p>
        </p:txBody>
      </p:sp>
      <p:sp>
        <p:nvSpPr>
          <p:cNvPr id="3" name="Segnaposto immagine 2"/>
          <p:cNvSpPr>
            <a:spLocks noGrp="1"/>
          </p:cNvSpPr>
          <p:nvPr>
            <p:ph type="pic" idx="1"/>
          </p:nvPr>
        </p:nvSpPr>
        <p:spPr>
          <a:xfrm>
            <a:off x="1792636" y="612800"/>
            <a:ext cx="5486177" cy="4114354"/>
          </a:xfrm>
          <a:prstGeom prst="rect">
            <a:avLst/>
          </a:prstGeom>
        </p:spPr>
        <p:txBody>
          <a:bodyPr vert="horz" lIns="64288" tIns="32144" rIns="64288" bIns="32144"/>
          <a:lstStyle>
            <a:lvl1pPr marL="0" indent="0">
              <a:buNone/>
              <a:defRPr sz="2200"/>
            </a:lvl1pPr>
            <a:lvl2pPr marL="321440" indent="0">
              <a:buNone/>
              <a:defRPr sz="2000"/>
            </a:lvl2pPr>
            <a:lvl3pPr marL="642882" indent="0">
              <a:buNone/>
              <a:defRPr sz="1700"/>
            </a:lvl3pPr>
            <a:lvl4pPr marL="964323" indent="0">
              <a:buNone/>
              <a:defRPr sz="1400"/>
            </a:lvl4pPr>
            <a:lvl5pPr marL="1285763" indent="0">
              <a:buNone/>
              <a:defRPr sz="1400"/>
            </a:lvl5pPr>
            <a:lvl6pPr marL="1607205" indent="0">
              <a:buNone/>
              <a:defRPr sz="1400"/>
            </a:lvl6pPr>
            <a:lvl7pPr marL="1928645" indent="0">
              <a:buNone/>
              <a:defRPr sz="1400"/>
            </a:lvl7pPr>
            <a:lvl8pPr marL="2250086" indent="0">
              <a:buNone/>
              <a:defRPr sz="1400"/>
            </a:lvl8pPr>
            <a:lvl9pPr marL="2571527" indent="0">
              <a:buNone/>
              <a:defRPr sz="1400"/>
            </a:lvl9pPr>
          </a:lstStyle>
          <a:p>
            <a:pPr lvl="0"/>
            <a:endParaRPr lang="it-IT" noProof="0">
              <a:sym typeface="Gill Sans" charset="0"/>
            </a:endParaRPr>
          </a:p>
        </p:txBody>
      </p:sp>
      <p:sp>
        <p:nvSpPr>
          <p:cNvPr id="4" name="Segnaposto testo 3"/>
          <p:cNvSpPr>
            <a:spLocks noGrp="1"/>
          </p:cNvSpPr>
          <p:nvPr>
            <p:ph type="body" sz="half" idx="2"/>
          </p:nvPr>
        </p:nvSpPr>
        <p:spPr>
          <a:xfrm>
            <a:off x="1792636" y="5367860"/>
            <a:ext cx="5486177" cy="804788"/>
          </a:xfrm>
          <a:prstGeom prst="rect">
            <a:avLst/>
          </a:prstGeom>
        </p:spPr>
        <p:txBody>
          <a:bodyPr vert="horz" lIns="64288" tIns="32144" rIns="64288" bIns="32144"/>
          <a:lstStyle>
            <a:lvl1pPr marL="0" indent="0">
              <a:buNone/>
              <a:defRPr sz="1000"/>
            </a:lvl1pPr>
            <a:lvl2pPr marL="321440" indent="0">
              <a:buNone/>
              <a:defRPr sz="800"/>
            </a:lvl2pPr>
            <a:lvl3pPr marL="642882" indent="0">
              <a:buNone/>
              <a:defRPr sz="700"/>
            </a:lvl3pPr>
            <a:lvl4pPr marL="964323" indent="0">
              <a:buNone/>
              <a:defRPr sz="600"/>
            </a:lvl4pPr>
            <a:lvl5pPr marL="1285763" indent="0">
              <a:buNone/>
              <a:defRPr sz="600"/>
            </a:lvl5pPr>
            <a:lvl6pPr marL="1607205" indent="0">
              <a:buNone/>
              <a:defRPr sz="600"/>
            </a:lvl6pPr>
            <a:lvl7pPr marL="1928645" indent="0">
              <a:buNone/>
              <a:defRPr sz="600"/>
            </a:lvl7pPr>
            <a:lvl8pPr marL="2250086" indent="0">
              <a:buNone/>
              <a:defRPr sz="600"/>
            </a:lvl8pPr>
            <a:lvl9pPr marL="2571527" indent="0">
              <a:buNone/>
              <a:defRPr sz="600"/>
            </a:lvl9pPr>
          </a:lstStyle>
          <a:p>
            <a:pPr lvl="0"/>
            <a:r>
              <a:rPr lang="it-IT"/>
              <a:t>Fare clic per modificare gli stili del testo dello schema</a:t>
            </a:r>
          </a:p>
        </p:txBody>
      </p:sp>
    </p:spTree>
    <p:extLst>
      <p:ext uri="{BB962C8B-B14F-4D97-AF65-F5344CB8AC3E}">
        <p14:creationId xmlns:p14="http://schemas.microsoft.com/office/powerpoint/2010/main" val="808180310"/>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647" y="274588"/>
            <a:ext cx="8228707" cy="1143000"/>
          </a:xfrm>
          <a:prstGeom prst="rect">
            <a:avLst/>
          </a:prstGeom>
        </p:spPr>
        <p:txBody>
          <a:bodyPr vert="horz" lIns="64288" tIns="32144" rIns="64288" bIns="32144"/>
          <a:lstStyle/>
          <a:p>
            <a:r>
              <a:rPr lang="it-IT"/>
              <a:t>Fare clic per modificare stile</a:t>
            </a:r>
          </a:p>
        </p:txBody>
      </p:sp>
      <p:sp>
        <p:nvSpPr>
          <p:cNvPr id="3" name="Segnaposto testo verticale 2"/>
          <p:cNvSpPr>
            <a:spLocks noGrp="1"/>
          </p:cNvSpPr>
          <p:nvPr>
            <p:ph type="body" orient="vert" idx="1"/>
          </p:nvPr>
        </p:nvSpPr>
        <p:spPr>
          <a:xfrm>
            <a:off x="457647" y="1600648"/>
            <a:ext cx="8228707" cy="4525119"/>
          </a:xfrm>
          <a:prstGeom prst="rect">
            <a:avLst/>
          </a:prstGeom>
        </p:spPr>
        <p:txBody>
          <a:bodyPr vert="eaVert" lIns="64288" tIns="32144" rIns="64288" bIns="32144"/>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42456291"/>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177" y="274588"/>
            <a:ext cx="2057176" cy="5851178"/>
          </a:xfrm>
          <a:prstGeom prst="rect">
            <a:avLst/>
          </a:prstGeom>
        </p:spPr>
        <p:txBody>
          <a:bodyPr vert="eaVert" lIns="64288" tIns="32144" rIns="64288" bIns="32144"/>
          <a:lstStyle/>
          <a:p>
            <a:r>
              <a:rPr lang="it-IT"/>
              <a:t>Fare clic per modificare stile</a:t>
            </a:r>
          </a:p>
        </p:txBody>
      </p:sp>
      <p:sp>
        <p:nvSpPr>
          <p:cNvPr id="3" name="Segnaposto testo verticale 2"/>
          <p:cNvSpPr>
            <a:spLocks noGrp="1"/>
          </p:cNvSpPr>
          <p:nvPr>
            <p:ph type="body" orient="vert" idx="1"/>
          </p:nvPr>
        </p:nvSpPr>
        <p:spPr>
          <a:xfrm>
            <a:off x="457647" y="274588"/>
            <a:ext cx="6064374" cy="5851178"/>
          </a:xfrm>
          <a:prstGeom prst="rect">
            <a:avLst/>
          </a:prstGeom>
        </p:spPr>
        <p:txBody>
          <a:bodyPr vert="eaVert" lIns="64288" tIns="32144" rIns="64288" bIns="32144"/>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0433467"/>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D108DC20-C3B3-5B4E-89A5-F3D188E95F4B}"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155267846"/>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84A8B81-DD24-DB45-AE8C-ED1AF1017C0B}"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321397039"/>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0BF8F9D-131F-8845-A5F2-8678F2D5823B}"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30081812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2FB865B-752F-4E11-B931-0B4D8CE63791}" type="datetimeFigureOut">
              <a:rPr lang="en-US"/>
              <a:pPr>
                <a:defRPr/>
              </a:pPr>
              <a:t>3/23/24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FCB6D0E3-272D-4BC8-8618-946AE37C5F4C}" type="slidenum">
              <a:rPr lang="en-US"/>
              <a:pPr>
                <a:defRPr/>
              </a:pPr>
              <a:t>‹N›</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12D95EF-0CCF-3C45-A48F-285D1450C549}"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603769334"/>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A5240A34-9095-C64B-A7C6-AF56A7ED197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099971089"/>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BB79C3CE-2BFB-9E48-A3D0-873B019D560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12737664"/>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99A8FDBE-CE47-C34D-B8F8-A9F314B9CC3C}"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755614247"/>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43FCA0B1-0250-C041-AC21-ECA7D975CED7}"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003934393"/>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6A31EBB7-5AF1-3940-AA09-BB77EF11501A}"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636380233"/>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B3DBFC3-E5F2-824D-807B-FD9E02F3439E}"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1730980647"/>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102742C1-1D6E-A34F-9324-D9A021C289A5}"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4234655272"/>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grafico 2"/>
          <p:cNvSpPr>
            <a:spLocks noGrp="1"/>
          </p:cNvSpPr>
          <p:nvPr>
            <p:ph type="chart" idx="1"/>
          </p:nvPr>
        </p:nvSpPr>
        <p:spPr>
          <a:xfrm>
            <a:off x="685800" y="1981200"/>
            <a:ext cx="7772400" cy="4114800"/>
          </a:xfrm>
        </p:spPr>
        <p:txBody>
          <a:bodyPr/>
          <a:lstStyle/>
          <a:p>
            <a:endParaRPr lang="it-IT"/>
          </a:p>
        </p:txBody>
      </p:sp>
      <p:sp>
        <p:nvSpPr>
          <p:cNvPr id="4" name="Segnaposto data 3"/>
          <p:cNvSpPr>
            <a:spLocks noGrp="1"/>
          </p:cNvSpPr>
          <p:nvPr>
            <p:ph type="dt" sz="half" idx="10"/>
          </p:nvPr>
        </p:nvSpPr>
        <p:spPr>
          <a:xfrm>
            <a:off x="685800" y="6248400"/>
            <a:ext cx="1905000" cy="457200"/>
          </a:xfrm>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a:xfrm>
            <a:off x="3124200" y="6248400"/>
            <a:ext cx="2895600" cy="457200"/>
          </a:xfrm>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a:xfrm>
            <a:off x="6553200" y="6248400"/>
            <a:ext cx="1905000" cy="457200"/>
          </a:xfrm>
        </p:spPr>
        <p:txBody>
          <a:bodyPr/>
          <a:lstStyle>
            <a:lvl1pPr>
              <a:defRPr/>
            </a:lvl1pPr>
          </a:lstStyle>
          <a:p>
            <a:fld id="{AFB03E06-6071-BD47-84BD-FBEF12084B9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874125129"/>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endParaRPr lang="it-IT"/>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685800" y="6248400"/>
            <a:ext cx="1905000" cy="457200"/>
          </a:xfrm>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a:xfrm>
            <a:off x="3124200" y="6248400"/>
            <a:ext cx="2895600" cy="457200"/>
          </a:xfrm>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a:xfrm>
            <a:off x="6553200" y="6248400"/>
            <a:ext cx="1905000" cy="457200"/>
          </a:xfrm>
        </p:spPr>
        <p:txBody>
          <a:bodyPr/>
          <a:lstStyle>
            <a:lvl1pPr>
              <a:defRPr/>
            </a:lvl1pPr>
          </a:lstStyle>
          <a:p>
            <a:fld id="{F5615EAA-DCB0-4642-B39F-155CA7FB4351}" type="slidenum">
              <a:rPr lang="it-IT">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330945050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it-IT"/>
              <a:t>Fare clic per modificare stile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it-IT"/>
              <a:t>Fare clic per modificare gli stili del testo dello schema</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lvl1pPr>
              <a:defRPr/>
            </a:lvl1pPr>
            <a:extLst/>
          </a:lstStyle>
          <a:p>
            <a:pPr>
              <a:defRPr/>
            </a:pPr>
            <a:fld id="{A0145D7A-46FE-45B8-B609-A90FDCBD6E1F}" type="datetimeFigureOut">
              <a:rPr lang="en-US"/>
              <a:pPr>
                <a:defRPr/>
              </a:pPr>
              <a:t>3/23/24</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725C2E1A-C24A-48C7-9D45-C43FA46164E7}" type="slidenum">
              <a:rPr lang="en-US"/>
              <a:pPr>
                <a:defRPr/>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286000"/>
            <a:ext cx="7772400" cy="1143000"/>
          </a:xfrm>
        </p:spPr>
        <p:txBody>
          <a:bodyPr/>
          <a:lstStyle>
            <a:lvl1pPr>
              <a:defRPr/>
            </a:lvl1pPr>
          </a:lstStyle>
          <a:p>
            <a:pPr lvl="0"/>
            <a:r>
              <a:rPr lang="it-IT" noProof="0"/>
              <a:t>Fare clic per modificare lo stile del titolo dello schema</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it-IT" noProof="0"/>
              <a:t>Fare clic per modificare lo stile del sottotitolo dello schema</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209021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Tree>
    <p:extLst>
      <p:ext uri="{BB962C8B-B14F-4D97-AF65-F5344CB8AC3E}">
        <p14:creationId xmlns:p14="http://schemas.microsoft.com/office/powerpoint/2010/main" val="6390244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98232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854630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Tree>
    <p:extLst>
      <p:ext uri="{BB962C8B-B14F-4D97-AF65-F5344CB8AC3E}">
        <p14:creationId xmlns:p14="http://schemas.microsoft.com/office/powerpoint/2010/main" val="8799865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6804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1631907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Tree>
    <p:extLst>
      <p:ext uri="{BB962C8B-B14F-4D97-AF65-F5344CB8AC3E}">
        <p14:creationId xmlns:p14="http://schemas.microsoft.com/office/powerpoint/2010/main" val="10839014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0306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Ref idx="1002">
        <a:schemeClr val="bg1"/>
      </p:bgRef>
    </p:bg>
    <p:spTree>
      <p:nvGrpSpPr>
        <p:cNvPr id="1" name=""/>
        <p:cNvGrpSpPr/>
        <p:nvPr/>
      </p:nvGrpSpPr>
      <p:grpSpPr>
        <a:xfrm>
          <a:off x="0" y="0"/>
          <a:ext cx="0" cy="0"/>
          <a:chOff x="0" y="0"/>
          <a:chExt cx="0" cy="0"/>
        </a:xfrm>
      </p:grpSpPr>
      <p:sp>
        <p:nvSpPr>
          <p:cNvPr id="5" name="Freeform 7"/>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6" name="Freeform 8"/>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7" name="Right Triangle 9"/>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10" name="Chevron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it-IT"/>
              <a:t>Fare clic per modificare gli stili del testo dello schema</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it-IT" noProof="0"/>
              <a:t>Trascinare l'immagine su un segnaposto o fare clic sull'icona per aggiungerla</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it-IT"/>
              <a:t>Fare clic per modificare stile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B509976A-EDD9-4D6F-9784-B93831ABA793}" type="datetimeFigureOut">
              <a:rPr lang="en-US"/>
              <a:pPr>
                <a:defRPr/>
              </a:pPr>
              <a:t>3/23/24</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3F59E37F-EC37-4F37-B8B2-8E4E4ACA8784}" type="slidenum">
              <a:rPr lang="en-US"/>
              <a:pPr>
                <a:defRPr/>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820002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B055CFC1-0016-1D40-B1EF-AF55DC9A6404}"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9966957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868288F8-27E3-1F4B-96BA-02A0FE17FC30}"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887085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FFFFFF"/>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FFFFFF"/>
              </a:solidFill>
            </a:endParaRPr>
          </a:p>
        </p:txBody>
      </p:sp>
      <p:sp>
        <p:nvSpPr>
          <p:cNvPr id="6" name="Segnaposto numero diapositiva 5"/>
          <p:cNvSpPr>
            <a:spLocks noGrp="1"/>
          </p:cNvSpPr>
          <p:nvPr>
            <p:ph type="sldNum" sz="quarter" idx="12"/>
          </p:nvPr>
        </p:nvSpPr>
        <p:spPr/>
        <p:txBody>
          <a:bodyPr/>
          <a:lstStyle>
            <a:lvl1pPr>
              <a:defRPr/>
            </a:lvl1pPr>
          </a:lstStyle>
          <a:p>
            <a:fld id="{C3220303-8BC2-F54D-B422-A0627072B5FF}"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145531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363AB783-02EB-2942-85CF-5FC4FB6016B5}"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7585983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a:defRPr/>
            </a:lvl1pPr>
          </a:lstStyle>
          <a:p>
            <a:endParaRPr lang="it-IT">
              <a:solidFill>
                <a:srgbClr val="FFFFFF"/>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FFFFFF"/>
              </a:solidFill>
            </a:endParaRPr>
          </a:p>
        </p:txBody>
      </p:sp>
      <p:sp>
        <p:nvSpPr>
          <p:cNvPr id="9" name="Segnaposto numero diapositiva 8"/>
          <p:cNvSpPr>
            <a:spLocks noGrp="1"/>
          </p:cNvSpPr>
          <p:nvPr>
            <p:ph type="sldNum" sz="quarter" idx="12"/>
          </p:nvPr>
        </p:nvSpPr>
        <p:spPr/>
        <p:txBody>
          <a:bodyPr/>
          <a:lstStyle>
            <a:lvl1pPr>
              <a:defRPr/>
            </a:lvl1pPr>
          </a:lstStyle>
          <a:p>
            <a:fld id="{80D3C57D-C798-4645-B0ED-34474B81AEEC}"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3243292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lvl1pPr>
              <a:defRPr/>
            </a:lvl1pPr>
          </a:lstStyle>
          <a:p>
            <a:endParaRPr lang="it-IT">
              <a:solidFill>
                <a:srgbClr val="FFFFFF"/>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FFFFFF"/>
              </a:solidFill>
            </a:endParaRPr>
          </a:p>
        </p:txBody>
      </p:sp>
      <p:sp>
        <p:nvSpPr>
          <p:cNvPr id="5" name="Segnaposto numero diapositiva 4"/>
          <p:cNvSpPr>
            <a:spLocks noGrp="1"/>
          </p:cNvSpPr>
          <p:nvPr>
            <p:ph type="sldNum" sz="quarter" idx="12"/>
          </p:nvPr>
        </p:nvSpPr>
        <p:spPr/>
        <p:txBody>
          <a:bodyPr/>
          <a:lstStyle>
            <a:lvl1pPr>
              <a:defRPr/>
            </a:lvl1pPr>
          </a:lstStyle>
          <a:p>
            <a:fld id="{9AC4E7D1-EDF9-E144-8C56-D75EFA99D2E7}"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0519674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FFFFFF"/>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FFFFFF"/>
              </a:solidFill>
            </a:endParaRPr>
          </a:p>
        </p:txBody>
      </p:sp>
      <p:sp>
        <p:nvSpPr>
          <p:cNvPr id="4" name="Segnaposto numero diapositiva 3"/>
          <p:cNvSpPr>
            <a:spLocks noGrp="1"/>
          </p:cNvSpPr>
          <p:nvPr>
            <p:ph type="sldNum" sz="quarter" idx="12"/>
          </p:nvPr>
        </p:nvSpPr>
        <p:spPr/>
        <p:txBody>
          <a:bodyPr/>
          <a:lstStyle>
            <a:lvl1pPr>
              <a:defRPr/>
            </a:lvl1pPr>
          </a:lstStyle>
          <a:p>
            <a:fld id="{3366F48F-90E1-5C4D-8B23-0DBC132CB717}"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4039132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56B1E752-7DB5-B94F-9CC5-8B41888FAD72}"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8859506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FFFFFF"/>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FFFFFF"/>
              </a:solidFill>
            </a:endParaRPr>
          </a:p>
        </p:txBody>
      </p:sp>
      <p:sp>
        <p:nvSpPr>
          <p:cNvPr id="7" name="Segnaposto numero diapositiva 6"/>
          <p:cNvSpPr>
            <a:spLocks noGrp="1"/>
          </p:cNvSpPr>
          <p:nvPr>
            <p:ph type="sldNum" sz="quarter" idx="12"/>
          </p:nvPr>
        </p:nvSpPr>
        <p:spPr/>
        <p:txBody>
          <a:bodyPr/>
          <a:lstStyle>
            <a:lvl1pPr>
              <a:defRPr/>
            </a:lvl1pPr>
          </a:lstStyle>
          <a:p>
            <a:fld id="{1BCC87A8-0950-C946-A6DF-01B3C9F6FB0F}"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56581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2.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2.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oleObject" Target="../embeddings/oleObject1.bin"/></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5.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image" Target="../media/image6.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9.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image" Target="../media/image8.png"/><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3.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0.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25.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it-IT"/>
              <a:t>Fare clic per modificare stile</a:t>
            </a:r>
            <a:endParaRPr lang="en-US"/>
          </a:p>
        </p:txBody>
      </p:sp>
      <p:sp>
        <p:nvSpPr>
          <p:cNvPr id="37897"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8F5AD4F7-CB4E-4179-AFDF-6CE1CD9A6CC4}" type="datetimeFigureOut">
              <a:rPr lang="en-US"/>
              <a:pPr>
                <a:defRPr/>
              </a:pPr>
              <a:t>3/23/24</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23D27CAA-D6EF-4466-90A8-8FC8E3950CD4}"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756" r:id="rId1"/>
    <p:sldLayoutId id="2147483755" r:id="rId2"/>
    <p:sldLayoutId id="2147483757" r:id="rId3"/>
    <p:sldLayoutId id="2147483758" r:id="rId4"/>
    <p:sldLayoutId id="2147483759" r:id="rId5"/>
    <p:sldLayoutId id="2147483760" r:id="rId6"/>
    <p:sldLayoutId id="2147483754" r:id="rId7"/>
    <p:sldLayoutId id="2147483761" r:id="rId8"/>
    <p:sldLayoutId id="2147483762" r:id="rId9"/>
    <p:sldLayoutId id="2147483753" r:id="rId10"/>
    <p:sldLayoutId id="2147483752" r:id="rId11"/>
  </p:sldLayoutIdLst>
  <p:txStyles>
    <p:titleStyle>
      <a:lvl1pPr algn="l" rtl="0" eaLnBrk="1" fontAlgn="base" hangingPunct="1">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1" fontAlgn="base" hangingPunct="1">
        <a:spcBef>
          <a:spcPct val="0"/>
        </a:spcBef>
        <a:spcAft>
          <a:spcPct val="0"/>
        </a:spcAft>
        <a:defRPr sz="4100" b="1">
          <a:solidFill>
            <a:schemeClr val="tx2"/>
          </a:solidFill>
          <a:latin typeface="Lucida Sans Unicode" pitchFamily="34" charset="0"/>
        </a:defRPr>
      </a:lvl2pPr>
      <a:lvl3pPr algn="l" rtl="0" eaLnBrk="1" fontAlgn="base" hangingPunct="1">
        <a:spcBef>
          <a:spcPct val="0"/>
        </a:spcBef>
        <a:spcAft>
          <a:spcPct val="0"/>
        </a:spcAft>
        <a:defRPr sz="4100" b="1">
          <a:solidFill>
            <a:schemeClr val="tx2"/>
          </a:solidFill>
          <a:latin typeface="Lucida Sans Unicode" pitchFamily="34" charset="0"/>
        </a:defRPr>
      </a:lvl3pPr>
      <a:lvl4pPr algn="l" rtl="0" eaLnBrk="1" fontAlgn="base" hangingPunct="1">
        <a:spcBef>
          <a:spcPct val="0"/>
        </a:spcBef>
        <a:spcAft>
          <a:spcPct val="0"/>
        </a:spcAft>
        <a:defRPr sz="4100" b="1">
          <a:solidFill>
            <a:schemeClr val="tx2"/>
          </a:solidFill>
          <a:latin typeface="Lucida Sans Unicode" pitchFamily="34" charset="0"/>
        </a:defRPr>
      </a:lvl4pPr>
      <a:lvl5pPr algn="l" rtl="0" eaLnBrk="1" fontAlgn="base" hangingPunct="1">
        <a:spcBef>
          <a:spcPct val="0"/>
        </a:spcBef>
        <a:spcAft>
          <a:spcPct val="0"/>
        </a:spcAft>
        <a:defRPr sz="4100" b="1">
          <a:solidFill>
            <a:schemeClr val="tx2"/>
          </a:solidFill>
          <a:latin typeface="Lucida Sans Unicode" pitchFamily="34" charset="0"/>
        </a:defRPr>
      </a:lvl5pPr>
      <a:lvl6pPr marL="457200" algn="l" rtl="0" eaLnBrk="1" fontAlgn="base" hangingPunct="1">
        <a:spcBef>
          <a:spcPct val="0"/>
        </a:spcBef>
        <a:spcAft>
          <a:spcPct val="0"/>
        </a:spcAft>
        <a:defRPr sz="4100" b="1">
          <a:solidFill>
            <a:schemeClr val="tx2"/>
          </a:solidFill>
          <a:latin typeface="Lucida Sans Unicode" pitchFamily="34" charset="0"/>
        </a:defRPr>
      </a:lvl6pPr>
      <a:lvl7pPr marL="914400" algn="l" rtl="0" eaLnBrk="1" fontAlgn="base" hangingPunct="1">
        <a:spcBef>
          <a:spcPct val="0"/>
        </a:spcBef>
        <a:spcAft>
          <a:spcPct val="0"/>
        </a:spcAft>
        <a:defRPr sz="4100" b="1">
          <a:solidFill>
            <a:schemeClr val="tx2"/>
          </a:solidFill>
          <a:latin typeface="Lucida Sans Unicode" pitchFamily="34" charset="0"/>
        </a:defRPr>
      </a:lvl7pPr>
      <a:lvl8pPr marL="1371600" algn="l" rtl="0" eaLnBrk="1" fontAlgn="base" hangingPunct="1">
        <a:spcBef>
          <a:spcPct val="0"/>
        </a:spcBef>
        <a:spcAft>
          <a:spcPct val="0"/>
        </a:spcAft>
        <a:defRPr sz="4100" b="1">
          <a:solidFill>
            <a:schemeClr val="tx2"/>
          </a:solidFill>
          <a:latin typeface="Lucida Sans Unicode" pitchFamily="34" charset="0"/>
        </a:defRPr>
      </a:lvl8pPr>
      <a:lvl9pPr marL="1828800" algn="l" rtl="0" eaLnBrk="1" fontAlgn="base" hangingPunct="1">
        <a:spcBef>
          <a:spcPct val="0"/>
        </a:spcBef>
        <a:spcAft>
          <a:spcPct val="0"/>
        </a:spcAft>
        <a:defRPr sz="4100" b="1">
          <a:solidFill>
            <a:schemeClr val="tx2"/>
          </a:solidFill>
          <a:latin typeface="Lucida Sans Unicode" pitchFamily="34" charset="0"/>
        </a:defRPr>
      </a:lvl9pPr>
      <a:extLst/>
    </p:titleStyle>
    <p:bodyStyle>
      <a:lvl1pPr marL="365125" indent="-255588" algn="l" rtl="0" eaLnBrk="1" fontAlgn="base" hangingPunct="1">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1" fontAlgn="base" hangingPunct="1">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1" fontAlgn="base" hangingPunct="1">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1" fontAlgn="base" hangingPunct="1">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1" fontAlgn="base" hangingPunct="1">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F5AD4F7-CB4E-4179-AFDF-6CE1CD9A6CC4}" type="datetimeFigureOut">
              <a:rPr lang="en-US" smtClean="0"/>
              <a:pPr>
                <a:defRPr/>
              </a:pPr>
              <a:t>3/23/24</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3D27CAA-D6EF-4466-90A8-8FC8E3950CD4}" type="slidenum">
              <a:rPr lang="en-US" smtClean="0"/>
              <a:pPr>
                <a:defRPr/>
              </a:pPr>
              <a:t>‹N›</a:t>
            </a:fld>
            <a:endParaRPr lang="en-US"/>
          </a:p>
        </p:txBody>
      </p:sp>
    </p:spTree>
    <p:extLst>
      <p:ext uri="{BB962C8B-B14F-4D97-AF65-F5344CB8AC3E}">
        <p14:creationId xmlns:p14="http://schemas.microsoft.com/office/powerpoint/2010/main" val="3730479214"/>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it-IT"/>
              <a:t>Fare clic per modificare lo stile del titolo</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fld id="{8F5AD4F7-CB4E-4179-AFDF-6CE1CD9A6CC4}" type="datetimeFigureOut">
              <a:rPr lang="en-US" smtClean="0"/>
              <a:pPr>
                <a:defRPr/>
              </a:pPr>
              <a:t>3/23/24</a:t>
            </a:fld>
            <a:endParaRPr lang="en-US"/>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en-US"/>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fld id="{23D27CAA-D6EF-4466-90A8-8FC8E3950CD4}" type="slidenum">
              <a:rPr lang="en-US" smtClean="0"/>
              <a:pPr>
                <a:defRPr/>
              </a:pPr>
              <a:t>‹N›</a:t>
            </a:fld>
            <a:endParaRPr lang="en-US"/>
          </a:p>
        </p:txBody>
      </p:sp>
    </p:spTree>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ransition>
    <p:random/>
  </p:transition>
  <p:txStyles>
    <p:titleStyle>
      <a:lvl1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5pPr>
      <a:lvl6pPr marL="45713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6pPr>
      <a:lvl7pPr marL="914259"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7pPr>
      <a:lvl8pPr marL="137139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8pPr>
      <a:lvl9pPr marL="1828519"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9pPr>
    </p:titleStyle>
    <p:bodyStyle>
      <a:lvl1pPr marL="339725" indent="-339725" algn="l" rtl="0"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39775" indent="-282575" algn="l" rtl="0" eaLnBrk="1" fontAlgn="base" hangingPunct="1">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39825" indent="-225425" algn="l" rtl="0"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597025" indent="-225425" algn="l" rtl="0" eaLnBrk="1" fontAlgn="base" hangingPunct="1">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4225" indent="-225425" algn="l" rtl="0" eaLnBrk="1" fontAlgn="base" hangingPunct="1">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7" charset="-128"/>
        </a:defRPr>
      </a:lvl5pPr>
      <a:lvl6pPr marL="2514215" indent="-228564"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6pPr>
      <a:lvl7pPr marL="2971344" indent="-228564"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7pPr>
      <a:lvl8pPr marL="3428475" indent="-228564"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8pPr>
      <a:lvl9pPr marL="3885603" indent="-228564"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30" tIns="45716" rIns="91430" bIns="45716" numCol="1" anchor="ctr" anchorCtr="0" compatLnSpc="1">
            <a:prstTxWarp prst="textNoShape">
              <a:avLst/>
            </a:prstTxWarp>
          </a:bodyPr>
          <a:lstStyle/>
          <a:p>
            <a:pPr lvl="0"/>
            <a:r>
              <a:rPr lang="it-IT"/>
              <a:t>Fare clic per modificare lo stile del titolo</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endParaRPr lang="it-IT"/>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it-IT"/>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fld id="{55C62D4E-A641-1845-BD68-F8EC0A24FEAB}"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ransition>
    <p:random/>
  </p:transition>
  <p:txStyles>
    <p:titleStyle>
      <a:lvl1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5pPr>
      <a:lvl6pPr marL="457154"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6pPr>
      <a:lvl7pPr marL="914306"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7pPr>
      <a:lvl8pPr marL="137146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8pPr>
      <a:lvl9pPr marL="1828613"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9pPr>
    </p:titleStyle>
    <p:bodyStyle>
      <a:lvl1pPr marL="341313" indent="-341313" algn="l" rtl="0"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1363" indent="-284163" algn="l" rtl="0" eaLnBrk="1" fontAlgn="base" hangingPunct="1">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1413" indent="-227013" algn="l" rtl="0"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598613" indent="-227013" algn="l" rtl="0" eaLnBrk="1" fontAlgn="base" hangingPunct="1">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5813" indent="-227013" algn="l" rtl="0" eaLnBrk="1" fontAlgn="base" hangingPunct="1">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7" charset="-128"/>
        </a:defRPr>
      </a:lvl5pPr>
      <a:lvl6pPr marL="2514343" indent="-228576"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6pPr>
      <a:lvl7pPr marL="2971496" indent="-228576"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7pPr>
      <a:lvl8pPr marL="3428650" indent="-228576"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8pPr>
      <a:lvl9pPr marL="3885802" indent="-228576"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it-IT"/>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endParaRPr lang="it-IT"/>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it-IT"/>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fld id="{EBC9A1C8-2827-EE48-937E-83F429542708}"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ransition>
    <p:random/>
  </p:transition>
  <p:txStyles>
    <p:titleStyle>
      <a:lvl1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9pPr>
    </p:titleStyle>
    <p:bodyStyle>
      <a:lvl1pPr marL="342900" indent="-342900" algn="l" rtl="0"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1" fontAlgn="base" hangingPunct="1">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1" fontAlgn="base" hangingPunct="1">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1" fontAlgn="base" hangingPunct="1">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endParaRPr lang="it-IT"/>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it-IT"/>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fld id="{99D4E94B-9190-4F48-8A51-889318A9B464}" type="slidenum">
              <a:rPr lang="it-IT"/>
              <a:pPr>
                <a:defRPr/>
              </a:pPr>
              <a:t>‹N›</a:t>
            </a:fld>
            <a:endParaRPr lang="it-IT"/>
          </a:p>
        </p:txBody>
      </p:sp>
    </p:spTree>
  </p:cSld>
  <p:clrMap bg1="dk2" tx1="lt1" bg2="dk1" tx2="lt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107" charset="0"/>
        </a:defRPr>
      </a:lvl9pPr>
    </p:titleStyle>
    <p:bodyStyle>
      <a:lvl1pPr marL="342900" indent="-342900" algn="l" rtl="0" eaLnBrk="1" fontAlgn="base" hangingPunct="1">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1" fontAlgn="base" hangingPunct="1">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1" fontAlgn="base" hangingPunct="1">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1" fontAlgn="base" hangingPunct="1">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1" fontAlgn="base" hangingPunct="1">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1" fontAlgn="base" hangingPunct="1">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0"/>
            <a:ext cx="7010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Hier klicken, um Master-Titelformat zu bearbeiten</a:t>
            </a:r>
          </a:p>
        </p:txBody>
      </p:sp>
      <p:sp>
        <p:nvSpPr>
          <p:cNvPr id="1027" name="Rectangle 3"/>
          <p:cNvSpPr>
            <a:spLocks noGrp="1" noChangeArrowheads="1"/>
          </p:cNvSpPr>
          <p:nvPr>
            <p:ph type="body" idx="1"/>
          </p:nvPr>
        </p:nvSpPr>
        <p:spPr bwMode="auto">
          <a:xfrm>
            <a:off x="457200" y="1295400"/>
            <a:ext cx="830580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Hier klicken, um Master-Textformat zu bearbeiten</a:t>
            </a:r>
          </a:p>
          <a:p>
            <a:pPr lvl="1"/>
            <a:r>
              <a:rPr lang="en-GB"/>
              <a:t>Zweite Ebene</a:t>
            </a:r>
          </a:p>
        </p:txBody>
      </p:sp>
      <p:sp>
        <p:nvSpPr>
          <p:cNvPr id="1032" name="Line 8"/>
          <p:cNvSpPr>
            <a:spLocks noChangeShapeType="1"/>
          </p:cNvSpPr>
          <p:nvPr/>
        </p:nvSpPr>
        <p:spPr bwMode="auto">
          <a:xfrm>
            <a:off x="0" y="1066800"/>
            <a:ext cx="7467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sz="1400">
              <a:solidFill>
                <a:srgbClr val="FFFFFF"/>
              </a:solidFill>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Lst>
  <p:transition/>
  <p:txStyles>
    <p:titleStyle>
      <a:lvl1pPr algn="l" rtl="0" eaLnBrk="0" fontAlgn="base" hangingPunct="0">
        <a:spcBef>
          <a:spcPct val="0"/>
        </a:spcBef>
        <a:spcAft>
          <a:spcPct val="0"/>
        </a:spcAft>
        <a:defRPr sz="2400" b="1">
          <a:solidFill>
            <a:srgbClr val="008000"/>
          </a:solidFill>
          <a:latin typeface="+mj-lt"/>
          <a:ea typeface="+mj-ea"/>
          <a:cs typeface="ＭＳ Ｐゴシック" charset="0"/>
        </a:defRPr>
      </a:lvl1pPr>
      <a:lvl2pPr algn="l" rtl="0" eaLnBrk="0" fontAlgn="base" hangingPunct="0">
        <a:spcBef>
          <a:spcPct val="0"/>
        </a:spcBef>
        <a:spcAft>
          <a:spcPct val="0"/>
        </a:spcAft>
        <a:defRPr sz="2400" b="1">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2400" b="1">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2400" b="1">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2400" b="1">
          <a:solidFill>
            <a:srgbClr val="008000"/>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2400" b="1">
          <a:solidFill>
            <a:srgbClr val="008000"/>
          </a:solidFill>
          <a:latin typeface="Arial" charset="0"/>
          <a:ea typeface="ＭＳ Ｐゴシック" charset="0"/>
        </a:defRPr>
      </a:lvl6pPr>
      <a:lvl7pPr marL="914400" algn="l" rtl="0" eaLnBrk="0" fontAlgn="base" hangingPunct="0">
        <a:spcBef>
          <a:spcPct val="0"/>
        </a:spcBef>
        <a:spcAft>
          <a:spcPct val="0"/>
        </a:spcAft>
        <a:defRPr sz="2400" b="1">
          <a:solidFill>
            <a:srgbClr val="008000"/>
          </a:solidFill>
          <a:latin typeface="Arial" charset="0"/>
          <a:ea typeface="ＭＳ Ｐゴシック" charset="0"/>
        </a:defRPr>
      </a:lvl7pPr>
      <a:lvl8pPr marL="1371600" algn="l" rtl="0" eaLnBrk="0" fontAlgn="base" hangingPunct="0">
        <a:spcBef>
          <a:spcPct val="0"/>
        </a:spcBef>
        <a:spcAft>
          <a:spcPct val="0"/>
        </a:spcAft>
        <a:defRPr sz="2400" b="1">
          <a:solidFill>
            <a:srgbClr val="008000"/>
          </a:solidFill>
          <a:latin typeface="Arial" charset="0"/>
          <a:ea typeface="ＭＳ Ｐゴシック" charset="0"/>
        </a:defRPr>
      </a:lvl8pPr>
      <a:lvl9pPr marL="1828800" algn="l" rtl="0" eaLnBrk="0" fontAlgn="base" hangingPunct="0">
        <a:spcBef>
          <a:spcPct val="0"/>
        </a:spcBef>
        <a:spcAft>
          <a:spcPct val="0"/>
        </a:spcAft>
        <a:defRPr sz="2400" b="1">
          <a:solidFill>
            <a:srgbClr val="008000"/>
          </a:solidFill>
          <a:latin typeface="Arial" charset="0"/>
          <a:ea typeface="ＭＳ Ｐゴシック" charset="0"/>
        </a:defRPr>
      </a:lvl9pPr>
    </p:titleStyle>
    <p:bodyStyle>
      <a:lvl1pPr marL="342900" indent="-342900" algn="l" rtl="0" eaLnBrk="0" fontAlgn="base" hangingPunct="0">
        <a:spcBef>
          <a:spcPct val="50000"/>
        </a:spcBef>
        <a:spcAft>
          <a:spcPct val="0"/>
        </a:spcAft>
        <a:buClr>
          <a:srgbClr val="008000"/>
        </a:buClr>
        <a:buFont typeface="Wingdings" charset="0"/>
        <a:buChar char="n"/>
        <a:defRPr sz="2100">
          <a:solidFill>
            <a:schemeClr val="tx1"/>
          </a:solidFill>
          <a:latin typeface="+mn-lt"/>
          <a:ea typeface="+mn-ea"/>
          <a:cs typeface="ＭＳ Ｐゴシック" charset="0"/>
        </a:defRPr>
      </a:lvl1pPr>
      <a:lvl2pPr marL="742950" indent="-285750" algn="l" rtl="0" eaLnBrk="0" fontAlgn="base" hangingPunct="0">
        <a:spcBef>
          <a:spcPct val="50000"/>
        </a:spcBef>
        <a:spcAft>
          <a:spcPct val="0"/>
        </a:spcAft>
        <a:buClr>
          <a:srgbClr val="008000"/>
        </a:buClr>
        <a:buFont typeface="Symbol" charset="0"/>
        <a:buChar char="-"/>
        <a:defRPr>
          <a:solidFill>
            <a:schemeClr val="tx1"/>
          </a:solidFill>
          <a:latin typeface="+mn-lt"/>
          <a:ea typeface="+mn-ea"/>
        </a:defRPr>
      </a:lvl2pPr>
      <a:lvl3pPr marL="1143000" indent="-228600" algn="l" rtl="0" eaLnBrk="0" fontAlgn="base" hangingPunct="0">
        <a:spcBef>
          <a:spcPct val="50000"/>
        </a:spcBef>
        <a:spcAft>
          <a:spcPct val="0"/>
        </a:spcAft>
        <a:buClr>
          <a:srgbClr val="008000"/>
        </a:buClr>
        <a:buFont typeface="Wingdings" charset="0"/>
        <a:buChar char="n"/>
        <a:defRPr sz="1700">
          <a:solidFill>
            <a:schemeClr val="tx1"/>
          </a:solidFill>
          <a:latin typeface="+mn-lt"/>
          <a:ea typeface="+mn-ea"/>
        </a:defRPr>
      </a:lvl3pPr>
      <a:lvl4pPr marL="1600200" indent="-228600" algn="l" rtl="0" eaLnBrk="0" fontAlgn="base" hangingPunct="0">
        <a:spcBef>
          <a:spcPct val="50000"/>
        </a:spcBef>
        <a:spcAft>
          <a:spcPct val="0"/>
        </a:spcAft>
        <a:buClr>
          <a:srgbClr val="008000"/>
        </a:buClr>
        <a:buFont typeface="Wingdings" charset="0"/>
        <a:buChar char="n"/>
        <a:defRPr sz="1600">
          <a:solidFill>
            <a:schemeClr val="tx1"/>
          </a:solidFill>
          <a:latin typeface="+mn-lt"/>
          <a:ea typeface="+mn-ea"/>
        </a:defRPr>
      </a:lvl4pPr>
      <a:lvl5pPr marL="20574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5pPr>
      <a:lvl6pPr marL="25146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6pPr>
      <a:lvl7pPr marL="29718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7pPr>
      <a:lvl8pPr marL="34290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8pPr>
      <a:lvl9pPr marL="38862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Line 8"/>
          <p:cNvSpPr>
            <a:spLocks noChangeShapeType="1"/>
          </p:cNvSpPr>
          <p:nvPr/>
        </p:nvSpPr>
        <p:spPr bwMode="auto">
          <a:xfrm>
            <a:off x="0" y="1066800"/>
            <a:ext cx="746760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it-IT" sz="2400">
              <a:solidFill>
                <a:srgbClr val="FFFFFF"/>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382000" y="6629400"/>
            <a:ext cx="4572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smtClean="0">
                <a:cs typeface="+mn-cs"/>
              </a:defRPr>
            </a:lvl1pPr>
          </a:lstStyle>
          <a:p>
            <a:pPr eaLnBrk="0" hangingPunct="0">
              <a:defRPr/>
            </a:pPr>
            <a:fld id="{3BA136D6-47F6-7B4A-A55D-E5D208BD8A4D}" type="slidenum">
              <a:rPr lang="en-GB">
                <a:solidFill>
                  <a:srgbClr val="FFFFFF"/>
                </a:solidFill>
                <a:ea typeface="ＭＳ Ｐゴシック" charset="0"/>
              </a:rPr>
              <a:pPr eaLnBrk="0" hangingPunct="0">
                <a:defRPr/>
              </a:pPr>
              <a:t>‹N›</a:t>
            </a:fld>
            <a:endParaRPr lang="en-GB">
              <a:solidFill>
                <a:srgbClr val="FFFFFF"/>
              </a:solidFill>
              <a:ea typeface="ＭＳ Ｐゴシック" charset="0"/>
            </a:endParaRPr>
          </a:p>
        </p:txBody>
      </p:sp>
      <p:graphicFrame>
        <p:nvGraphicFramePr>
          <p:cNvPr id="1028"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r:id="rId14" imgW="0" imgH="0" progId="PowerPoint.Show.8">
                  <p:embed/>
                </p:oleObj>
              </mc:Choice>
              <mc:Fallback>
                <p:oleObj r:id="rId14"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Lst>
  <p:hf hdr="0" ftr="0" dt="0"/>
  <p:txStyles>
    <p:titleStyle>
      <a:lvl1pPr algn="l" rtl="0" eaLnBrk="0" fontAlgn="base" hangingPunct="0">
        <a:spcBef>
          <a:spcPct val="0"/>
        </a:spcBef>
        <a:spcAft>
          <a:spcPct val="0"/>
        </a:spcAft>
        <a:defRPr sz="2400" b="1">
          <a:solidFill>
            <a:srgbClr val="008000"/>
          </a:solidFill>
          <a:latin typeface="+mj-lt"/>
          <a:ea typeface="+mj-ea"/>
          <a:cs typeface="ＭＳ Ｐゴシック" charset="0"/>
        </a:defRPr>
      </a:lvl1pPr>
      <a:lvl2pPr algn="l" rtl="0" eaLnBrk="0" fontAlgn="base" hangingPunct="0">
        <a:spcBef>
          <a:spcPct val="0"/>
        </a:spcBef>
        <a:spcAft>
          <a:spcPct val="0"/>
        </a:spcAft>
        <a:defRPr sz="2400" b="1">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2400" b="1">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2400" b="1">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2400" b="1">
          <a:solidFill>
            <a:srgbClr val="008000"/>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2400" b="1">
          <a:solidFill>
            <a:srgbClr val="008000"/>
          </a:solidFill>
          <a:latin typeface="Arial" charset="0"/>
          <a:ea typeface="ＭＳ Ｐゴシック" charset="0"/>
        </a:defRPr>
      </a:lvl6pPr>
      <a:lvl7pPr marL="914400" algn="l" rtl="0" eaLnBrk="0" fontAlgn="base" hangingPunct="0">
        <a:spcBef>
          <a:spcPct val="0"/>
        </a:spcBef>
        <a:spcAft>
          <a:spcPct val="0"/>
        </a:spcAft>
        <a:defRPr sz="2400" b="1">
          <a:solidFill>
            <a:srgbClr val="008000"/>
          </a:solidFill>
          <a:latin typeface="Arial" charset="0"/>
          <a:ea typeface="ＭＳ Ｐゴシック" charset="0"/>
        </a:defRPr>
      </a:lvl7pPr>
      <a:lvl8pPr marL="1371600" algn="l" rtl="0" eaLnBrk="0" fontAlgn="base" hangingPunct="0">
        <a:spcBef>
          <a:spcPct val="0"/>
        </a:spcBef>
        <a:spcAft>
          <a:spcPct val="0"/>
        </a:spcAft>
        <a:defRPr sz="2400" b="1">
          <a:solidFill>
            <a:srgbClr val="008000"/>
          </a:solidFill>
          <a:latin typeface="Arial" charset="0"/>
          <a:ea typeface="ＭＳ Ｐゴシック" charset="0"/>
        </a:defRPr>
      </a:lvl8pPr>
      <a:lvl9pPr marL="1828800" algn="l" rtl="0" eaLnBrk="0" fontAlgn="base" hangingPunct="0">
        <a:spcBef>
          <a:spcPct val="0"/>
        </a:spcBef>
        <a:spcAft>
          <a:spcPct val="0"/>
        </a:spcAft>
        <a:defRPr sz="2400" b="1">
          <a:solidFill>
            <a:srgbClr val="008000"/>
          </a:solidFill>
          <a:latin typeface="Arial" charset="0"/>
          <a:ea typeface="ＭＳ Ｐゴシック" charset="0"/>
        </a:defRPr>
      </a:lvl9pPr>
    </p:titleStyle>
    <p:bodyStyle>
      <a:lvl1pPr marL="342900" indent="-342900" algn="l" rtl="0" eaLnBrk="0" fontAlgn="base" hangingPunct="0">
        <a:spcBef>
          <a:spcPct val="50000"/>
        </a:spcBef>
        <a:spcAft>
          <a:spcPct val="0"/>
        </a:spcAft>
        <a:buClr>
          <a:srgbClr val="008000"/>
        </a:buClr>
        <a:buFont typeface="Wingdings" charset="0"/>
        <a:buChar char="n"/>
        <a:defRPr sz="2100">
          <a:solidFill>
            <a:schemeClr val="tx1"/>
          </a:solidFill>
          <a:latin typeface="+mn-lt"/>
          <a:ea typeface="+mn-ea"/>
          <a:cs typeface="ＭＳ Ｐゴシック" charset="0"/>
        </a:defRPr>
      </a:lvl1pPr>
      <a:lvl2pPr marL="742950" indent="-285750" algn="l" rtl="0" eaLnBrk="0" fontAlgn="base" hangingPunct="0">
        <a:spcBef>
          <a:spcPct val="50000"/>
        </a:spcBef>
        <a:spcAft>
          <a:spcPct val="0"/>
        </a:spcAft>
        <a:buClr>
          <a:srgbClr val="008000"/>
        </a:buClr>
        <a:buFont typeface="Symbol" charset="0"/>
        <a:buChar char="-"/>
        <a:defRPr>
          <a:solidFill>
            <a:schemeClr val="tx1"/>
          </a:solidFill>
          <a:latin typeface="+mn-lt"/>
          <a:ea typeface="+mn-ea"/>
        </a:defRPr>
      </a:lvl2pPr>
      <a:lvl3pPr marL="1143000" indent="-228600" algn="l" rtl="0" eaLnBrk="0" fontAlgn="base" hangingPunct="0">
        <a:spcBef>
          <a:spcPct val="50000"/>
        </a:spcBef>
        <a:spcAft>
          <a:spcPct val="0"/>
        </a:spcAft>
        <a:buClr>
          <a:srgbClr val="008000"/>
        </a:buClr>
        <a:buFont typeface="Wingdings" charset="0"/>
        <a:buChar char="n"/>
        <a:defRPr sz="1700">
          <a:solidFill>
            <a:schemeClr val="tx1"/>
          </a:solidFill>
          <a:latin typeface="+mn-lt"/>
          <a:ea typeface="+mn-ea"/>
        </a:defRPr>
      </a:lvl3pPr>
      <a:lvl4pPr marL="1600200" indent="-228600" algn="l" rtl="0" eaLnBrk="0" fontAlgn="base" hangingPunct="0">
        <a:spcBef>
          <a:spcPct val="50000"/>
        </a:spcBef>
        <a:spcAft>
          <a:spcPct val="0"/>
        </a:spcAft>
        <a:buClr>
          <a:srgbClr val="008000"/>
        </a:buClr>
        <a:buFont typeface="Wingdings" charset="0"/>
        <a:buChar char="n"/>
        <a:defRPr sz="1600">
          <a:solidFill>
            <a:schemeClr val="tx1"/>
          </a:solidFill>
          <a:latin typeface="+mn-lt"/>
          <a:ea typeface="+mn-ea"/>
        </a:defRPr>
      </a:lvl4pPr>
      <a:lvl5pPr marL="20574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5pPr>
      <a:lvl6pPr marL="25146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6pPr>
      <a:lvl7pPr marL="29718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7pPr>
      <a:lvl8pPr marL="34290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8pPr>
      <a:lvl9pPr marL="3886200" indent="-228600" algn="l" rtl="0" eaLnBrk="0" fontAlgn="base" hangingPunct="0">
        <a:spcBef>
          <a:spcPct val="50000"/>
        </a:spcBef>
        <a:spcAft>
          <a:spcPct val="0"/>
        </a:spcAft>
        <a:buClr>
          <a:srgbClr val="008000"/>
        </a:buClr>
        <a:buFont typeface="Wingdings" charset="0"/>
        <a:buChar char="n"/>
        <a:defRPr sz="15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cs typeface="+mn-cs"/>
              </a:defRPr>
            </a:lvl1pPr>
          </a:lstStyle>
          <a:p>
            <a:pPr defTabSz="457200">
              <a:defRPr/>
            </a:pPr>
            <a:fld id="{8EAF9455-D28C-074D-8855-71920C63BEF2}" type="datetimeFigureOut">
              <a:rPr lang="it-IT">
                <a:latin typeface="Calibri" charset="0"/>
                <a:ea typeface="ＭＳ Ｐゴシック" charset="0"/>
              </a:rPr>
              <a:pPr defTabSz="457200">
                <a:defRPr/>
              </a:pPr>
              <a:t>23/03/24</a:t>
            </a:fld>
            <a:endParaRPr lang="it-IT">
              <a:latin typeface="Calibri" charset="0"/>
              <a:ea typeface="ＭＳ Ｐゴシック"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cs typeface="+mn-cs"/>
              </a:defRPr>
            </a:lvl1pPr>
          </a:lstStyle>
          <a:p>
            <a:pPr defTabSz="457200">
              <a:defRPr/>
            </a:pPr>
            <a:fld id="{87DF2517-BC02-4845-8BA3-EE70E7AAE3EB}" type="slidenum">
              <a:rPr lang="it-IT">
                <a:latin typeface="Calibri" charset="0"/>
                <a:ea typeface="ＭＳ Ｐゴシック" charset="0"/>
              </a:rPr>
              <a:pPr defTabSz="457200">
                <a:defRPr/>
              </a:pPr>
              <a:t>‹N›</a:t>
            </a:fld>
            <a:endParaRPr lang="it-IT">
              <a:latin typeface="Calibri"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descr="PPT_Balken_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324600"/>
            <a:ext cx="914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3" descr="PALEXIA_LOGO_RGB_PO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5200" y="6473825"/>
            <a:ext cx="1295400"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Rectangle 4"/>
          <p:cNvSpPr>
            <a:spLocks noGrp="1" noChangeArrowheads="1"/>
          </p:cNvSpPr>
          <p:nvPr>
            <p:ph type="title"/>
          </p:nvPr>
        </p:nvSpPr>
        <p:spPr bwMode="auto">
          <a:xfrm>
            <a:off x="431800" y="188913"/>
            <a:ext cx="8189913" cy="827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de-DE"/>
              <a:t>Mastertitelformat bearbeiten</a:t>
            </a:r>
          </a:p>
        </p:txBody>
      </p:sp>
      <p:sp>
        <p:nvSpPr>
          <p:cNvPr id="13317" name="Rectangle 5"/>
          <p:cNvSpPr>
            <a:spLocks noGrp="1" noChangeArrowheads="1"/>
          </p:cNvSpPr>
          <p:nvPr>
            <p:ph type="body" idx="1"/>
          </p:nvPr>
        </p:nvSpPr>
        <p:spPr bwMode="auto">
          <a:xfrm>
            <a:off x="431800" y="1681163"/>
            <a:ext cx="8189913" cy="440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3318" name="Rectangle 9"/>
          <p:cNvSpPr>
            <a:spLocks noChangeArrowheads="1"/>
          </p:cNvSpPr>
          <p:nvPr/>
        </p:nvSpPr>
        <p:spPr bwMode="auto">
          <a:xfrm flipV="1">
            <a:off x="0" y="1143000"/>
            <a:ext cx="8610600" cy="76200"/>
          </a:xfrm>
          <a:prstGeom prst="rect">
            <a:avLst/>
          </a:prstGeom>
          <a:solidFill>
            <a:srgbClr val="FFDC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0" hangingPunct="0"/>
            <a:endParaRPr lang="en-US" sz="2400">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l" rtl="0" eaLnBrk="0" fontAlgn="base" hangingPunct="0">
        <a:spcBef>
          <a:spcPct val="0"/>
        </a:spcBef>
        <a:spcAft>
          <a:spcPct val="0"/>
        </a:spcAft>
        <a:defRPr sz="2000" b="1">
          <a:solidFill>
            <a:schemeClr val="tx2"/>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000" b="1">
          <a:solidFill>
            <a:schemeClr val="tx2"/>
          </a:solidFill>
          <a:latin typeface="Arial" charset="0"/>
          <a:ea typeface="ＭＳ Ｐゴシック" charset="0"/>
          <a:cs typeface="ＭＳ Ｐゴシック" charset="0"/>
        </a:defRPr>
      </a:lvl6pPr>
      <a:lvl7pPr marL="914400" algn="l" rtl="0" fontAlgn="base">
        <a:spcBef>
          <a:spcPct val="0"/>
        </a:spcBef>
        <a:spcAft>
          <a:spcPct val="0"/>
        </a:spcAft>
        <a:defRPr sz="2000" b="1">
          <a:solidFill>
            <a:schemeClr val="tx2"/>
          </a:solidFill>
          <a:latin typeface="Arial" charset="0"/>
          <a:ea typeface="ＭＳ Ｐゴシック" charset="0"/>
          <a:cs typeface="ＭＳ Ｐゴシック" charset="0"/>
        </a:defRPr>
      </a:lvl7pPr>
      <a:lvl8pPr marL="1371600" algn="l" rtl="0" fontAlgn="base">
        <a:spcBef>
          <a:spcPct val="0"/>
        </a:spcBef>
        <a:spcAft>
          <a:spcPct val="0"/>
        </a:spcAft>
        <a:defRPr sz="2000" b="1">
          <a:solidFill>
            <a:schemeClr val="tx2"/>
          </a:solidFill>
          <a:latin typeface="Arial" charset="0"/>
          <a:ea typeface="ＭＳ Ｐゴシック" charset="0"/>
          <a:cs typeface="ＭＳ Ｐゴシック" charset="0"/>
        </a:defRPr>
      </a:lvl8pPr>
      <a:lvl9pPr marL="1828800" algn="l" rtl="0" fontAlgn="base">
        <a:spcBef>
          <a:spcPct val="0"/>
        </a:spcBef>
        <a:spcAft>
          <a:spcPct val="0"/>
        </a:spcAft>
        <a:defRPr sz="2000" b="1">
          <a:solidFill>
            <a:schemeClr val="tx2"/>
          </a:solidFill>
          <a:latin typeface="Arial" charset="0"/>
          <a:ea typeface="ＭＳ Ｐゴシック" charset="0"/>
          <a:cs typeface="ＭＳ Ｐゴシック" charset="0"/>
        </a:defRPr>
      </a:lvl9pPr>
    </p:titleStyle>
    <p:bodyStyle>
      <a:lvl1pPr marL="223838" indent="-223838" algn="l" rtl="0" eaLnBrk="0" fontAlgn="base" hangingPunct="0">
        <a:spcBef>
          <a:spcPct val="20000"/>
        </a:spcBef>
        <a:spcAft>
          <a:spcPct val="0"/>
        </a:spcAft>
        <a:buClr>
          <a:srgbClr val="FFDC11"/>
        </a:buClr>
        <a:buSzPct val="120000"/>
        <a:buFont typeface="Arial" charset="0"/>
        <a:buChar char="»"/>
        <a:defRPr sz="1600">
          <a:solidFill>
            <a:schemeClr val="tx1"/>
          </a:solidFill>
          <a:latin typeface="+mn-lt"/>
          <a:ea typeface="+mn-ea"/>
          <a:cs typeface="+mn-cs"/>
        </a:defRPr>
      </a:lvl1pPr>
      <a:lvl2pPr marL="803275" indent="-227013" algn="l" rtl="0" eaLnBrk="0" fontAlgn="base" hangingPunct="0">
        <a:spcBef>
          <a:spcPts val="400"/>
        </a:spcBef>
        <a:spcAft>
          <a:spcPct val="0"/>
        </a:spcAft>
        <a:buClr>
          <a:srgbClr val="FFDC11"/>
        </a:buClr>
        <a:buSzPct val="120000"/>
        <a:buChar char="•"/>
        <a:defRPr sz="1600">
          <a:solidFill>
            <a:schemeClr val="tx1"/>
          </a:solidFill>
          <a:latin typeface="+mn-lt"/>
          <a:ea typeface="+mn-ea"/>
        </a:defRPr>
      </a:lvl2pPr>
      <a:lvl3pPr marL="1146175" indent="-228600" algn="l" rtl="0" eaLnBrk="0" fontAlgn="base" hangingPunct="0">
        <a:spcBef>
          <a:spcPct val="20000"/>
        </a:spcBef>
        <a:spcAft>
          <a:spcPct val="0"/>
        </a:spcAft>
        <a:buClr>
          <a:srgbClr val="FFDC11"/>
        </a:buClr>
        <a:buSzPct val="120000"/>
        <a:buChar char="•"/>
        <a:defRPr sz="1600">
          <a:solidFill>
            <a:schemeClr val="tx1"/>
          </a:solidFill>
          <a:latin typeface="+mn-lt"/>
          <a:ea typeface="+mn-ea"/>
        </a:defRPr>
      </a:lvl3pPr>
      <a:lvl4pPr marL="1489075" indent="-228600" algn="l" rtl="0" eaLnBrk="0" fontAlgn="base" hangingPunct="0">
        <a:spcBef>
          <a:spcPct val="20000"/>
        </a:spcBef>
        <a:spcAft>
          <a:spcPct val="0"/>
        </a:spcAft>
        <a:buClr>
          <a:srgbClr val="FFDC11"/>
        </a:buClr>
        <a:buSzPct val="120000"/>
        <a:buChar char="•"/>
        <a:defRPr sz="1600">
          <a:solidFill>
            <a:schemeClr val="tx1"/>
          </a:solidFill>
          <a:latin typeface="+mn-lt"/>
          <a:ea typeface="+mn-ea"/>
        </a:defRPr>
      </a:lvl4pPr>
      <a:lvl5pPr marL="1831975" indent="-228600" algn="l" rtl="0" eaLnBrk="0" fontAlgn="base" hangingPunct="0">
        <a:spcBef>
          <a:spcPct val="20000"/>
        </a:spcBef>
        <a:spcAft>
          <a:spcPct val="0"/>
        </a:spcAft>
        <a:buClr>
          <a:srgbClr val="FFDC11"/>
        </a:buClr>
        <a:buSzPct val="120000"/>
        <a:buChar char="•"/>
        <a:defRPr sz="1600">
          <a:solidFill>
            <a:schemeClr val="tx1"/>
          </a:solidFill>
          <a:latin typeface="+mn-lt"/>
          <a:ea typeface="+mn-ea"/>
        </a:defRPr>
      </a:lvl5pPr>
      <a:lvl6pPr marL="2289175" indent="-228600" algn="l" rtl="0" fontAlgn="base">
        <a:spcBef>
          <a:spcPct val="20000"/>
        </a:spcBef>
        <a:spcAft>
          <a:spcPct val="0"/>
        </a:spcAft>
        <a:buClr>
          <a:srgbClr val="FFDC11"/>
        </a:buClr>
        <a:buSzPct val="120000"/>
        <a:buChar char="•"/>
        <a:defRPr sz="1600">
          <a:solidFill>
            <a:schemeClr val="tx1"/>
          </a:solidFill>
          <a:latin typeface="+mn-lt"/>
          <a:ea typeface="+mn-ea"/>
        </a:defRPr>
      </a:lvl6pPr>
      <a:lvl7pPr marL="2746375" indent="-228600" algn="l" rtl="0" fontAlgn="base">
        <a:spcBef>
          <a:spcPct val="20000"/>
        </a:spcBef>
        <a:spcAft>
          <a:spcPct val="0"/>
        </a:spcAft>
        <a:buClr>
          <a:srgbClr val="FFDC11"/>
        </a:buClr>
        <a:buSzPct val="120000"/>
        <a:buChar char="•"/>
        <a:defRPr sz="1600">
          <a:solidFill>
            <a:schemeClr val="tx1"/>
          </a:solidFill>
          <a:latin typeface="+mn-lt"/>
          <a:ea typeface="+mn-ea"/>
        </a:defRPr>
      </a:lvl7pPr>
      <a:lvl8pPr marL="3203575" indent="-228600" algn="l" rtl="0" fontAlgn="base">
        <a:spcBef>
          <a:spcPct val="20000"/>
        </a:spcBef>
        <a:spcAft>
          <a:spcPct val="0"/>
        </a:spcAft>
        <a:buClr>
          <a:srgbClr val="FFDC11"/>
        </a:buClr>
        <a:buSzPct val="120000"/>
        <a:buChar char="•"/>
        <a:defRPr sz="1600">
          <a:solidFill>
            <a:schemeClr val="tx1"/>
          </a:solidFill>
          <a:latin typeface="+mn-lt"/>
          <a:ea typeface="+mn-ea"/>
        </a:defRPr>
      </a:lvl8pPr>
      <a:lvl9pPr marL="3660775" indent="-228600" algn="l" rtl="0" fontAlgn="base">
        <a:spcBef>
          <a:spcPct val="20000"/>
        </a:spcBef>
        <a:spcAft>
          <a:spcPct val="0"/>
        </a:spcAft>
        <a:buClr>
          <a:srgbClr val="FFDC11"/>
        </a:buClr>
        <a:buSzPct val="120000"/>
        <a:buChar char="•"/>
        <a:defRPr sz="16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PT_Balken_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324600"/>
            <a:ext cx="914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3" descr="PALEXIA_LOGO_RGB_PO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15200" y="6473825"/>
            <a:ext cx="1295400"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title"/>
          </p:nvPr>
        </p:nvSpPr>
        <p:spPr bwMode="auto">
          <a:xfrm>
            <a:off x="431800" y="219075"/>
            <a:ext cx="8189913" cy="79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de-DE"/>
              <a:t>Mastertitelformat bearbeiten</a:t>
            </a:r>
          </a:p>
        </p:txBody>
      </p:sp>
      <p:sp>
        <p:nvSpPr>
          <p:cNvPr id="5125" name="Rectangle 5"/>
          <p:cNvSpPr>
            <a:spLocks noGrp="1" noChangeArrowheads="1"/>
          </p:cNvSpPr>
          <p:nvPr>
            <p:ph type="body" idx="1"/>
          </p:nvPr>
        </p:nvSpPr>
        <p:spPr bwMode="auto">
          <a:xfrm>
            <a:off x="431800" y="1681163"/>
            <a:ext cx="8189913" cy="440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126" name="Rectangle 9"/>
          <p:cNvSpPr>
            <a:spLocks noChangeArrowheads="1"/>
          </p:cNvSpPr>
          <p:nvPr/>
        </p:nvSpPr>
        <p:spPr bwMode="auto">
          <a:xfrm flipV="1">
            <a:off x="0" y="1143000"/>
            <a:ext cx="8610600" cy="76200"/>
          </a:xfrm>
          <a:prstGeom prst="rect">
            <a:avLst/>
          </a:prstGeom>
          <a:solidFill>
            <a:srgbClr val="FFDC1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0" hangingPunct="0"/>
            <a:endParaRPr lang="en-US" sz="2400">
              <a:solidFill>
                <a:srgbClr val="000000"/>
              </a:solidFill>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p:txStyles>
    <p:titleStyle>
      <a:lvl1pPr algn="l" rtl="0" eaLnBrk="0" fontAlgn="base" hangingPunct="0">
        <a:spcBef>
          <a:spcPct val="0"/>
        </a:spcBef>
        <a:spcAft>
          <a:spcPct val="0"/>
        </a:spcAft>
        <a:defRPr sz="20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2000">
          <a:solidFill>
            <a:schemeClr val="tx2"/>
          </a:solidFill>
          <a:latin typeface="Arial" charset="0"/>
          <a:ea typeface="MS PGothic" pitchFamily="34" charset="-128"/>
          <a:cs typeface="MS PGothic" charset="0"/>
        </a:defRPr>
      </a:lvl2pPr>
      <a:lvl3pPr algn="l" rtl="0" eaLnBrk="0" fontAlgn="base" hangingPunct="0">
        <a:spcBef>
          <a:spcPct val="0"/>
        </a:spcBef>
        <a:spcAft>
          <a:spcPct val="0"/>
        </a:spcAft>
        <a:defRPr sz="2000">
          <a:solidFill>
            <a:schemeClr val="tx2"/>
          </a:solidFill>
          <a:latin typeface="Arial" charset="0"/>
          <a:ea typeface="MS PGothic" pitchFamily="34" charset="-128"/>
          <a:cs typeface="MS PGothic" charset="0"/>
        </a:defRPr>
      </a:lvl3pPr>
      <a:lvl4pPr algn="l" rtl="0" eaLnBrk="0" fontAlgn="base" hangingPunct="0">
        <a:spcBef>
          <a:spcPct val="0"/>
        </a:spcBef>
        <a:spcAft>
          <a:spcPct val="0"/>
        </a:spcAft>
        <a:defRPr sz="2000">
          <a:solidFill>
            <a:schemeClr val="tx2"/>
          </a:solidFill>
          <a:latin typeface="Arial" charset="0"/>
          <a:ea typeface="MS PGothic" pitchFamily="34" charset="-128"/>
          <a:cs typeface="MS PGothic" charset="0"/>
        </a:defRPr>
      </a:lvl4pPr>
      <a:lvl5pPr algn="l" rtl="0" eaLnBrk="0" fontAlgn="base" hangingPunct="0">
        <a:spcBef>
          <a:spcPct val="0"/>
        </a:spcBef>
        <a:spcAft>
          <a:spcPct val="0"/>
        </a:spcAft>
        <a:defRPr sz="2000">
          <a:solidFill>
            <a:schemeClr val="tx2"/>
          </a:solidFill>
          <a:latin typeface="Arial" charset="0"/>
          <a:ea typeface="MS PGothic" pitchFamily="34" charset="-128"/>
          <a:cs typeface="MS PGothic" charset="0"/>
        </a:defRPr>
      </a:lvl5pPr>
      <a:lvl6pPr marL="457200" algn="l" rtl="0" fontAlgn="base">
        <a:spcBef>
          <a:spcPct val="0"/>
        </a:spcBef>
        <a:spcAft>
          <a:spcPct val="0"/>
        </a:spcAft>
        <a:defRPr sz="2000">
          <a:solidFill>
            <a:schemeClr val="tx2"/>
          </a:solidFill>
          <a:latin typeface="Arial" charset="0"/>
          <a:ea typeface="MS PGothic" pitchFamily="34" charset="-128"/>
        </a:defRPr>
      </a:lvl6pPr>
      <a:lvl7pPr marL="914400" algn="l" rtl="0" fontAlgn="base">
        <a:spcBef>
          <a:spcPct val="0"/>
        </a:spcBef>
        <a:spcAft>
          <a:spcPct val="0"/>
        </a:spcAft>
        <a:defRPr sz="2000">
          <a:solidFill>
            <a:schemeClr val="tx2"/>
          </a:solidFill>
          <a:latin typeface="Arial" charset="0"/>
          <a:ea typeface="MS PGothic" pitchFamily="34" charset="-128"/>
        </a:defRPr>
      </a:lvl7pPr>
      <a:lvl8pPr marL="1371600" algn="l" rtl="0" fontAlgn="base">
        <a:spcBef>
          <a:spcPct val="0"/>
        </a:spcBef>
        <a:spcAft>
          <a:spcPct val="0"/>
        </a:spcAft>
        <a:defRPr sz="2000">
          <a:solidFill>
            <a:schemeClr val="tx2"/>
          </a:solidFill>
          <a:latin typeface="Arial" charset="0"/>
          <a:ea typeface="MS PGothic" pitchFamily="34" charset="-128"/>
        </a:defRPr>
      </a:lvl8pPr>
      <a:lvl9pPr marL="1828800" algn="l" rtl="0" fontAlgn="base">
        <a:spcBef>
          <a:spcPct val="0"/>
        </a:spcBef>
        <a:spcAft>
          <a:spcPct val="0"/>
        </a:spcAft>
        <a:defRPr sz="2000">
          <a:solidFill>
            <a:schemeClr val="tx2"/>
          </a:solidFill>
          <a:latin typeface="Arial" charset="0"/>
          <a:ea typeface="MS PGothic" pitchFamily="34" charset="-128"/>
        </a:defRPr>
      </a:lvl9pPr>
    </p:titleStyle>
    <p:bodyStyle>
      <a:lvl1pPr marL="223838" indent="-223838" algn="l" rtl="0" eaLnBrk="0" fontAlgn="base" hangingPunct="0">
        <a:spcBef>
          <a:spcPct val="20000"/>
        </a:spcBef>
        <a:spcAft>
          <a:spcPct val="0"/>
        </a:spcAft>
        <a:buClr>
          <a:srgbClr val="FFDC11"/>
        </a:buClr>
        <a:buSzPct val="120000"/>
        <a:buFont typeface="Arial" charset="0"/>
        <a:buChar char="»"/>
        <a:defRPr sz="1600">
          <a:solidFill>
            <a:schemeClr val="tx1"/>
          </a:solidFill>
          <a:latin typeface="+mn-lt"/>
          <a:ea typeface="MS PGothic" pitchFamily="34" charset="-128"/>
          <a:cs typeface="MS PGothic" charset="0"/>
        </a:defRPr>
      </a:lvl1pPr>
      <a:lvl2pPr marL="803275" indent="-227013" algn="l" rtl="0" eaLnBrk="0" fontAlgn="base" hangingPunct="0">
        <a:spcBef>
          <a:spcPts val="400"/>
        </a:spcBef>
        <a:spcAft>
          <a:spcPct val="0"/>
        </a:spcAft>
        <a:buClr>
          <a:srgbClr val="FFDC11"/>
        </a:buClr>
        <a:buSzPct val="120000"/>
        <a:buChar char="•"/>
        <a:defRPr sz="1600">
          <a:solidFill>
            <a:schemeClr val="tx1"/>
          </a:solidFill>
          <a:latin typeface="+mn-lt"/>
          <a:ea typeface="MS PGothic" pitchFamily="34" charset="-128"/>
          <a:cs typeface="MS PGothic" charset="0"/>
        </a:defRPr>
      </a:lvl2pPr>
      <a:lvl3pPr marL="1146175" indent="-228600" algn="l" rtl="0" eaLnBrk="0" fontAlgn="base" hangingPunct="0">
        <a:spcBef>
          <a:spcPct val="20000"/>
        </a:spcBef>
        <a:spcAft>
          <a:spcPct val="0"/>
        </a:spcAft>
        <a:buClr>
          <a:srgbClr val="FFDC11"/>
        </a:buClr>
        <a:buSzPct val="120000"/>
        <a:buChar char="•"/>
        <a:defRPr sz="1600">
          <a:solidFill>
            <a:schemeClr val="tx1"/>
          </a:solidFill>
          <a:latin typeface="+mn-lt"/>
          <a:ea typeface="MS PGothic" pitchFamily="34" charset="-128"/>
          <a:cs typeface="MS PGothic" charset="0"/>
        </a:defRPr>
      </a:lvl3pPr>
      <a:lvl4pPr marL="1489075" indent="-228600" algn="l" rtl="0" eaLnBrk="0" fontAlgn="base" hangingPunct="0">
        <a:spcBef>
          <a:spcPct val="20000"/>
        </a:spcBef>
        <a:spcAft>
          <a:spcPct val="0"/>
        </a:spcAft>
        <a:buClr>
          <a:srgbClr val="FFDC11"/>
        </a:buClr>
        <a:buSzPct val="120000"/>
        <a:buChar char="•"/>
        <a:defRPr sz="1600">
          <a:solidFill>
            <a:schemeClr val="tx1"/>
          </a:solidFill>
          <a:latin typeface="+mn-lt"/>
          <a:ea typeface="MS PGothic" pitchFamily="34" charset="-128"/>
          <a:cs typeface="MS PGothic" charset="0"/>
        </a:defRPr>
      </a:lvl4pPr>
      <a:lvl5pPr marL="1831975" indent="-228600" algn="l" rtl="0" eaLnBrk="0" fontAlgn="base" hangingPunct="0">
        <a:spcBef>
          <a:spcPct val="20000"/>
        </a:spcBef>
        <a:spcAft>
          <a:spcPct val="0"/>
        </a:spcAft>
        <a:buClr>
          <a:srgbClr val="FFDC11"/>
        </a:buClr>
        <a:buSzPct val="120000"/>
        <a:buChar char="•"/>
        <a:defRPr sz="1600">
          <a:solidFill>
            <a:schemeClr val="tx1"/>
          </a:solidFill>
          <a:latin typeface="+mn-lt"/>
          <a:ea typeface="MS PGothic" pitchFamily="34" charset="-128"/>
          <a:cs typeface="MS PGothic" charset="0"/>
        </a:defRPr>
      </a:lvl5pPr>
      <a:lvl6pPr marL="2289175" indent="-228600" algn="l" rtl="0" fontAlgn="base">
        <a:spcBef>
          <a:spcPct val="20000"/>
        </a:spcBef>
        <a:spcAft>
          <a:spcPct val="0"/>
        </a:spcAft>
        <a:buClr>
          <a:srgbClr val="FFDC11"/>
        </a:buClr>
        <a:buSzPct val="120000"/>
        <a:buChar char="•"/>
        <a:defRPr sz="1600">
          <a:solidFill>
            <a:schemeClr val="tx1"/>
          </a:solidFill>
          <a:latin typeface="+mn-lt"/>
          <a:ea typeface="+mn-ea"/>
        </a:defRPr>
      </a:lvl6pPr>
      <a:lvl7pPr marL="2746375" indent="-228600" algn="l" rtl="0" fontAlgn="base">
        <a:spcBef>
          <a:spcPct val="20000"/>
        </a:spcBef>
        <a:spcAft>
          <a:spcPct val="0"/>
        </a:spcAft>
        <a:buClr>
          <a:srgbClr val="FFDC11"/>
        </a:buClr>
        <a:buSzPct val="120000"/>
        <a:buChar char="•"/>
        <a:defRPr sz="1600">
          <a:solidFill>
            <a:schemeClr val="tx1"/>
          </a:solidFill>
          <a:latin typeface="+mn-lt"/>
          <a:ea typeface="+mn-ea"/>
        </a:defRPr>
      </a:lvl7pPr>
      <a:lvl8pPr marL="3203575" indent="-228600" algn="l" rtl="0" fontAlgn="base">
        <a:spcBef>
          <a:spcPct val="20000"/>
        </a:spcBef>
        <a:spcAft>
          <a:spcPct val="0"/>
        </a:spcAft>
        <a:buClr>
          <a:srgbClr val="FFDC11"/>
        </a:buClr>
        <a:buSzPct val="120000"/>
        <a:buChar char="•"/>
        <a:defRPr sz="1600">
          <a:solidFill>
            <a:schemeClr val="tx1"/>
          </a:solidFill>
          <a:latin typeface="+mn-lt"/>
          <a:ea typeface="+mn-ea"/>
        </a:defRPr>
      </a:lvl8pPr>
      <a:lvl9pPr marL="3660775" indent="-228600" algn="l" rtl="0" fontAlgn="base">
        <a:spcBef>
          <a:spcPct val="20000"/>
        </a:spcBef>
        <a:spcAft>
          <a:spcPct val="0"/>
        </a:spcAft>
        <a:buClr>
          <a:srgbClr val="FFDC11"/>
        </a:buClr>
        <a:buSzPct val="12000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it-IT"/>
              <a:t>Fare clic per modificare lo stile del titolo</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defRPr sz="1400">
                <a:effectLst>
                  <a:outerShdw blurRad="38100" dist="38100" dir="2700000" algn="tl">
                    <a:srgbClr val="000000"/>
                  </a:outerShdw>
                </a:effectLst>
              </a:defRPr>
            </a:lvl1pPr>
          </a:lstStyle>
          <a:p>
            <a:endParaRPr lang="it-IT">
              <a:solidFill>
                <a:srgbClr val="FFFFFF"/>
              </a:solidFill>
              <a:ea typeface="ＭＳ Ｐゴシック" charset="0"/>
              <a:cs typeface="ＭＳ Ｐゴシック" charset="0"/>
            </a:endParaRPr>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400">
                <a:effectLst>
                  <a:outerShdw blurRad="38100" dist="38100" dir="2700000" algn="tl">
                    <a:srgbClr val="000000"/>
                  </a:outerShdw>
                </a:effectLst>
              </a:defRPr>
            </a:lvl1pPr>
          </a:lstStyle>
          <a:p>
            <a:endParaRPr lang="it-IT">
              <a:solidFill>
                <a:srgbClr val="FFFFFF"/>
              </a:solidFill>
              <a:ea typeface="ＭＳ Ｐゴシック" charset="0"/>
              <a:cs typeface="ＭＳ Ｐゴシック" charset="0"/>
            </a:endParaRPr>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defRPr sz="1400">
                <a:effectLst>
                  <a:outerShdw blurRad="38100" dist="38100" dir="2700000" algn="tl">
                    <a:srgbClr val="000000"/>
                  </a:outerShdw>
                </a:effectLst>
              </a:defRPr>
            </a:lvl1pPr>
          </a:lstStyle>
          <a:p>
            <a:fld id="{FFEA9851-A0FE-1D4E-907A-7725EA3D38A0}" type="slidenum">
              <a:rPr lang="it-IT" smtClean="0">
                <a:solidFill>
                  <a:srgbClr val="FFFFFF"/>
                </a:solidFill>
                <a:ea typeface="ＭＳ Ｐゴシック" charset="0"/>
                <a:cs typeface="ＭＳ Ｐゴシック" charset="0"/>
              </a:rPr>
              <a:pPr/>
              <a:t>‹N›</a:t>
            </a:fld>
            <a:endParaRPr lang="it-IT">
              <a:solidFill>
                <a:srgbClr val="FFFFFF"/>
              </a:solidFill>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random/>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5pPr>
      <a:lvl6pPr marL="457130" algn="l"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0"/>
        </a:defRPr>
      </a:lvl6pPr>
      <a:lvl7pPr marL="914259" algn="l"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0"/>
        </a:defRPr>
      </a:lvl7pPr>
      <a:lvl8pPr marL="1371390" algn="l"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0"/>
        </a:defRPr>
      </a:lvl8pPr>
      <a:lvl9pPr marL="1828519" algn="l"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0"/>
        </a:defRPr>
      </a:lvl9pPr>
    </p:titleStyle>
    <p:bodyStyle>
      <a:lvl1pPr marL="339725" indent="-339725"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39775" indent="-282575"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39825" indent="-225425"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597025" indent="-225425"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4225" indent="-225425"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7" charset="-128"/>
        </a:defRPr>
      </a:lvl5pPr>
      <a:lvl6pPr marL="2514215" indent="-228564" algn="l" rtl="0" fontAlgn="base">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6pPr>
      <a:lvl7pPr marL="2971344" indent="-228564" algn="l" rtl="0" fontAlgn="base">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7pPr>
      <a:lvl8pPr marL="3428475" indent="-228564" algn="l" rtl="0" fontAlgn="base">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8pPr>
      <a:lvl9pPr marL="3885603" indent="-228564" algn="l" rtl="0" fontAlgn="base">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it-IT"/>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cs typeface="+mn-cs"/>
              </a:defRPr>
            </a:lvl1pPr>
          </a:lstStyle>
          <a:p>
            <a:pPr>
              <a:defRPr/>
            </a:pPr>
            <a:endParaRPr lang="it-IT">
              <a:solidFill>
                <a:srgbClr val="000000"/>
              </a:solidFill>
              <a:latin typeface="Comic Sans MS" charset="0"/>
              <a:ea typeface="ＭＳ Ｐゴシック" charset="0"/>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cs typeface="+mn-cs"/>
              </a:defRPr>
            </a:lvl1pPr>
          </a:lstStyle>
          <a:p>
            <a:pPr>
              <a:defRPr/>
            </a:pPr>
            <a:endParaRPr lang="it-IT">
              <a:solidFill>
                <a:srgbClr val="000000"/>
              </a:solidFill>
              <a:latin typeface="Comic Sans MS" charset="0"/>
              <a:ea typeface="ＭＳ Ｐゴシック" charset="0"/>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cs typeface="+mn-cs"/>
              </a:defRPr>
            </a:lvl1pPr>
          </a:lstStyle>
          <a:p>
            <a:pPr>
              <a:defRPr/>
            </a:pPr>
            <a:fld id="{26B3245B-E21A-C84C-B358-BAD1BDF83E41}" type="slidenum">
              <a:rPr lang="it-IT">
                <a:solidFill>
                  <a:srgbClr val="000000"/>
                </a:solidFill>
                <a:latin typeface="Comic Sans MS" charset="0"/>
                <a:ea typeface="ＭＳ Ｐゴシック" charset="0"/>
              </a:rPr>
              <a:pPr>
                <a:defRPr/>
              </a:pPr>
              <a:t>‹N›</a:t>
            </a:fld>
            <a:endParaRPr lang="it-IT">
              <a:solidFill>
                <a:srgbClr val="000000"/>
              </a:solidFill>
              <a:latin typeface="Comic Sans MS"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Comic Sans MS" charset="0"/>
          <a:ea typeface="ＭＳ Ｐゴシック" charset="0"/>
        </a:defRPr>
      </a:lvl6pPr>
      <a:lvl7pPr marL="914400" algn="ctr" rtl="0" fontAlgn="base">
        <a:spcBef>
          <a:spcPct val="0"/>
        </a:spcBef>
        <a:spcAft>
          <a:spcPct val="0"/>
        </a:spcAft>
        <a:defRPr sz="4400">
          <a:solidFill>
            <a:schemeClr val="tx2"/>
          </a:solidFill>
          <a:latin typeface="Comic Sans MS" charset="0"/>
          <a:ea typeface="ＭＳ Ｐゴシック" charset="0"/>
        </a:defRPr>
      </a:lvl7pPr>
      <a:lvl8pPr marL="1371600" algn="ctr" rtl="0" fontAlgn="base">
        <a:spcBef>
          <a:spcPct val="0"/>
        </a:spcBef>
        <a:spcAft>
          <a:spcPct val="0"/>
        </a:spcAft>
        <a:defRPr sz="4400">
          <a:solidFill>
            <a:schemeClr val="tx2"/>
          </a:solidFill>
          <a:latin typeface="Comic Sans MS" charset="0"/>
          <a:ea typeface="ＭＳ Ｐゴシック" charset="0"/>
        </a:defRPr>
      </a:lvl8pPr>
      <a:lvl9pPr marL="1828800" algn="ctr" rtl="0" fontAlgn="base">
        <a:spcBef>
          <a:spcPct val="0"/>
        </a:spcBef>
        <a:spcAft>
          <a:spcPct val="0"/>
        </a:spcAft>
        <a:defRPr sz="44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ctr" anchorCtr="0" compatLnSpc="1">
            <a:prstTxWarp prst="textNoShape">
              <a:avLst/>
            </a:prstTxWarp>
          </a:bodyPr>
          <a:lstStyle/>
          <a:p>
            <a:pPr lvl="0"/>
            <a:r>
              <a:rPr lang="it-IT"/>
              <a:t>Fare clic per modificare lo stile del titolo dello schema</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t" anchorCtr="0" compatLnSpc="1">
            <a:prstTxWarp prst="textNoShape">
              <a:avLst/>
            </a:prstTxWarp>
          </a:bodyPr>
          <a:lstStyle>
            <a:lvl1pPr algn="l" eaLnBrk="0" hangingPunct="0">
              <a:defRPr sz="1400" b="0">
                <a:solidFill>
                  <a:srgbClr val="000000"/>
                </a:solidFill>
                <a:latin typeface="Comic Sans MS" charset="0"/>
                <a:ea typeface="ＭＳ Ｐゴシック" charset="0"/>
                <a:cs typeface="+mn-cs"/>
                <a:sym typeface="Gill Sans" charset="0"/>
              </a:defRPr>
            </a:lvl1pPr>
          </a:lstStyle>
          <a:p>
            <a:pPr>
              <a:defRPr/>
            </a:pPr>
            <a:endParaRPr lang="it-IT"/>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t" anchorCtr="0" compatLnSpc="1">
            <a:prstTxWarp prst="textNoShape">
              <a:avLst/>
            </a:prstTxWarp>
          </a:bodyPr>
          <a:lstStyle>
            <a:lvl1pPr algn="ctr" eaLnBrk="0" hangingPunct="0">
              <a:defRPr sz="1400" b="0">
                <a:solidFill>
                  <a:srgbClr val="000000"/>
                </a:solidFill>
                <a:latin typeface="Comic Sans MS" charset="0"/>
                <a:ea typeface="ＭＳ Ｐゴシック" charset="0"/>
                <a:cs typeface="+mn-cs"/>
                <a:sym typeface="Gill Sans" charset="0"/>
              </a:defRPr>
            </a:lvl1pPr>
          </a:lstStyle>
          <a:p>
            <a:pPr>
              <a:defRPr/>
            </a:pPr>
            <a:endParaRPr lang="it-IT"/>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t" anchorCtr="0" compatLnSpc="1">
            <a:prstTxWarp prst="textNoShape">
              <a:avLst/>
            </a:prstTxWarp>
          </a:bodyPr>
          <a:lstStyle>
            <a:lvl1pPr algn="r" eaLnBrk="0" hangingPunct="0">
              <a:defRPr sz="1400" b="0">
                <a:solidFill>
                  <a:srgbClr val="000000"/>
                </a:solidFill>
                <a:latin typeface="Comic Sans MS" charset="0"/>
                <a:ea typeface="ＭＳ Ｐゴシック" charset="0"/>
                <a:cs typeface="+mn-cs"/>
                <a:sym typeface="Gill Sans" charset="0"/>
              </a:defRPr>
            </a:lvl1pPr>
          </a:lstStyle>
          <a:p>
            <a:pPr>
              <a:defRPr/>
            </a:pPr>
            <a:fld id="{1A7841F9-A3D0-8848-95FD-FAAD1363708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059" algn="ctr" rtl="0" fontAlgn="base">
        <a:spcBef>
          <a:spcPct val="0"/>
        </a:spcBef>
        <a:spcAft>
          <a:spcPct val="0"/>
        </a:spcAft>
        <a:defRPr sz="4400">
          <a:solidFill>
            <a:schemeClr val="tx2"/>
          </a:solidFill>
          <a:latin typeface="Comic Sans MS" charset="0"/>
          <a:ea typeface="ＭＳ Ｐゴシック" charset="0"/>
        </a:defRPr>
      </a:lvl6pPr>
      <a:lvl7pPr marL="914118" algn="ctr" rtl="0" fontAlgn="base">
        <a:spcBef>
          <a:spcPct val="0"/>
        </a:spcBef>
        <a:spcAft>
          <a:spcPct val="0"/>
        </a:spcAft>
        <a:defRPr sz="4400">
          <a:solidFill>
            <a:schemeClr val="tx2"/>
          </a:solidFill>
          <a:latin typeface="Comic Sans MS" charset="0"/>
          <a:ea typeface="ＭＳ Ｐゴシック" charset="0"/>
        </a:defRPr>
      </a:lvl7pPr>
      <a:lvl8pPr marL="1371180" algn="ctr" rtl="0" fontAlgn="base">
        <a:spcBef>
          <a:spcPct val="0"/>
        </a:spcBef>
        <a:spcAft>
          <a:spcPct val="0"/>
        </a:spcAft>
        <a:defRPr sz="4400">
          <a:solidFill>
            <a:schemeClr val="tx2"/>
          </a:solidFill>
          <a:latin typeface="Comic Sans MS" charset="0"/>
          <a:ea typeface="ＭＳ Ｐゴシック" charset="0"/>
        </a:defRPr>
      </a:lvl8pPr>
      <a:lvl9pPr marL="1828239" algn="ctr" rtl="0" fontAlgn="base">
        <a:spcBef>
          <a:spcPct val="0"/>
        </a:spcBef>
        <a:spcAft>
          <a:spcPct val="0"/>
        </a:spcAft>
        <a:defRPr sz="4400">
          <a:solidFill>
            <a:schemeClr val="tx2"/>
          </a:solidFill>
          <a:latin typeface="Comic Sans MS"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3830" indent="-228529" algn="l" rtl="0" fontAlgn="base">
        <a:spcBef>
          <a:spcPct val="20000"/>
        </a:spcBef>
        <a:spcAft>
          <a:spcPct val="0"/>
        </a:spcAft>
        <a:buChar char="»"/>
        <a:defRPr sz="2000">
          <a:solidFill>
            <a:schemeClr val="tx1"/>
          </a:solidFill>
          <a:latin typeface="+mn-lt"/>
          <a:ea typeface="+mn-ea"/>
        </a:defRPr>
      </a:lvl6pPr>
      <a:lvl7pPr marL="2970888" indent="-228529" algn="l" rtl="0" fontAlgn="base">
        <a:spcBef>
          <a:spcPct val="20000"/>
        </a:spcBef>
        <a:spcAft>
          <a:spcPct val="0"/>
        </a:spcAft>
        <a:buChar char="»"/>
        <a:defRPr sz="2000">
          <a:solidFill>
            <a:schemeClr val="tx1"/>
          </a:solidFill>
          <a:latin typeface="+mn-lt"/>
          <a:ea typeface="+mn-ea"/>
        </a:defRPr>
      </a:lvl7pPr>
      <a:lvl8pPr marL="3427949" indent="-228529" algn="l" rtl="0" fontAlgn="base">
        <a:spcBef>
          <a:spcPct val="20000"/>
        </a:spcBef>
        <a:spcAft>
          <a:spcPct val="0"/>
        </a:spcAft>
        <a:buChar char="»"/>
        <a:defRPr sz="2000">
          <a:solidFill>
            <a:schemeClr val="tx1"/>
          </a:solidFill>
          <a:latin typeface="+mn-lt"/>
          <a:ea typeface="+mn-ea"/>
        </a:defRPr>
      </a:lvl8pPr>
      <a:lvl9pPr marL="3885006" indent="-228529"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BFECD78-3C8E-49F2-8FAB-59489D168ABB}" type="datetimeFigureOut">
              <a:rPr lang="en-US" smtClean="0">
                <a:solidFill>
                  <a:prstClr val="white">
                    <a:tint val="75000"/>
                  </a:prstClr>
                </a:solidFill>
                <a:latin typeface="Calibri"/>
                <a:cs typeface="+mn-cs"/>
              </a:rPr>
              <a:pPr fontAlgn="auto">
                <a:spcBef>
                  <a:spcPts val="0"/>
                </a:spcBef>
                <a:spcAft>
                  <a:spcPts val="0"/>
                </a:spcAft>
              </a:pPr>
              <a:t>3/23/24</a:t>
            </a:fld>
            <a:endParaRPr lang="en-US">
              <a:solidFill>
                <a:prstClr val="white">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FB56013-B943-42BA-886F-6F9D4EB85E9D}" type="slidenum">
              <a:rPr lang="en-US" smtClean="0">
                <a:solidFill>
                  <a:prstClr val="white">
                    <a:tint val="75000"/>
                  </a:prstClr>
                </a:solidFill>
                <a:latin typeface="Calibri"/>
                <a:cs typeface="+mn-cs"/>
              </a:rPr>
              <a:pPr fontAlgn="auto">
                <a:spcBef>
                  <a:spcPts val="0"/>
                </a:spcBef>
                <a:spcAft>
                  <a:spcPts val="0"/>
                </a:spcAft>
              </a:pPr>
              <a:t>‹N›</a:t>
            </a:fld>
            <a:endParaRPr lang="en-US">
              <a:solidFill>
                <a:prstClr val="white">
                  <a:tint val="75000"/>
                </a:prstClr>
              </a:solidFill>
              <a:latin typeface="Calibri"/>
              <a:cs typeface="+mn-cs"/>
            </a:endParaRP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9" name="Immagine 1"/>
          <p:cNvPicPr/>
          <p:nvPr/>
        </p:nvPicPr>
        <p:blipFill>
          <a:blip r:embed="rId14"/>
          <a:stretch/>
        </p:blipFill>
        <p:spPr>
          <a:xfrm>
            <a:off x="0" y="2359080"/>
            <a:ext cx="9143280" cy="4498200"/>
          </a:xfrm>
          <a:prstGeom prst="rect">
            <a:avLst/>
          </a:prstGeom>
          <a:ln>
            <a:noFill/>
          </a:ln>
        </p:spPr>
      </p:pic>
      <p:sp>
        <p:nvSpPr>
          <p:cNvPr id="40" name="PlaceHolder 1"/>
          <p:cNvSpPr>
            <a:spLocks noGrp="1"/>
          </p:cNvSpPr>
          <p:nvPr>
            <p:ph type="title"/>
          </p:nvPr>
        </p:nvSpPr>
        <p:spPr>
          <a:xfrm>
            <a:off x="685800" y="2130480"/>
            <a:ext cx="7771680" cy="1469160"/>
          </a:xfrm>
          <a:prstGeom prst="rect">
            <a:avLst/>
          </a:prstGeom>
        </p:spPr>
        <p:txBody>
          <a:bodyPr lIns="0" tIns="0" rIns="0" bIns="0" anchor="ctr"/>
          <a:lstStyle/>
          <a:p>
            <a:r>
              <a:rPr lang="it-IT" sz="1800" b="0" strike="noStrike" spc="-1">
                <a:latin typeface="Arial"/>
              </a:rPr>
              <a:t>Fai clic per modificare il formato del testo del titolo</a:t>
            </a:r>
          </a:p>
        </p:txBody>
      </p:sp>
      <p:sp>
        <p:nvSpPr>
          <p:cNvPr id="41"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xStyles>
    <p:titleStyle/>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BFECD78-3C8E-49F2-8FAB-59489D168ABB}" type="datetimeFigureOut">
              <a:rPr lang="en-US" smtClean="0">
                <a:solidFill>
                  <a:prstClr val="white">
                    <a:tint val="75000"/>
                  </a:prstClr>
                </a:solidFill>
                <a:latin typeface="Calibri"/>
                <a:cs typeface="+mn-cs"/>
              </a:rPr>
              <a:pPr fontAlgn="auto">
                <a:spcBef>
                  <a:spcPts val="0"/>
                </a:spcBef>
                <a:spcAft>
                  <a:spcPts val="0"/>
                </a:spcAft>
              </a:pPr>
              <a:t>3/23/24</a:t>
            </a:fld>
            <a:endParaRPr lang="en-US">
              <a:solidFill>
                <a:prstClr val="white">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FB56013-B943-42BA-886F-6F9D4EB85E9D}" type="slidenum">
              <a:rPr lang="en-US" smtClean="0">
                <a:solidFill>
                  <a:prstClr val="white">
                    <a:tint val="75000"/>
                  </a:prstClr>
                </a:solidFill>
                <a:latin typeface="Calibri"/>
                <a:cs typeface="+mn-cs"/>
              </a:rPr>
              <a:pPr fontAlgn="auto">
                <a:spcBef>
                  <a:spcPts val="0"/>
                </a:spcBef>
                <a:spcAft>
                  <a:spcPts val="0"/>
                </a:spcAft>
              </a:pPr>
              <a:t>‹N›</a:t>
            </a:fld>
            <a:endParaRPr lang="en-US">
              <a:solidFill>
                <a:prstClr val="white">
                  <a:tint val="75000"/>
                </a:prstClr>
              </a:solidFill>
              <a:latin typeface="Calibri"/>
              <a:cs typeface="+mn-cs"/>
            </a:endParaRP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FE7AA07-6506-2E9E-1C66-A2EE94C0C4F7}"/>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ctr" anchorCtr="0" compatLnSpc="1">
            <a:prstTxWarp prst="textNoShape">
              <a:avLst/>
            </a:prstTxWarp>
          </a:bodyPr>
          <a:lstStyle/>
          <a:p>
            <a:pPr lvl="0"/>
            <a:r>
              <a:rPr lang="it-IT" dirty="0"/>
              <a:t>Fare clic per modificare lo stile del titolo dello schema</a:t>
            </a:r>
          </a:p>
        </p:txBody>
      </p:sp>
      <p:sp>
        <p:nvSpPr>
          <p:cNvPr id="1027" name="Rectangle 3">
            <a:extLst>
              <a:ext uri="{FF2B5EF4-FFF2-40B4-BE49-F238E27FC236}">
                <a16:creationId xmlns:a16="http://schemas.microsoft.com/office/drawing/2014/main" id="{BD462DB8-1686-B3D4-8B5A-39633A7CEC50}"/>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a:extLst>
              <a:ext uri="{FF2B5EF4-FFF2-40B4-BE49-F238E27FC236}">
                <a16:creationId xmlns:a16="http://schemas.microsoft.com/office/drawing/2014/main" id="{DC914B41-5F06-F9CB-8C62-96848738EE3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t" anchorCtr="0" compatLnSpc="1">
            <a:prstTxWarp prst="textNoShape">
              <a:avLst/>
            </a:prstTxWarp>
          </a:bodyPr>
          <a:lstStyle>
            <a:lvl1pPr>
              <a:defRPr sz="1400">
                <a:solidFill>
                  <a:srgbClr val="000000"/>
                </a:solidFill>
                <a:latin typeface="Times New Roman" charset="0"/>
                <a:ea typeface="ＭＳ Ｐゴシック" charset="0"/>
                <a:cs typeface="Times New Roman" charset="0"/>
              </a:defRPr>
            </a:lvl1pPr>
          </a:lstStyle>
          <a:p>
            <a:pPr>
              <a:defRPr/>
            </a:pPr>
            <a:endParaRPr lang="it-IT"/>
          </a:p>
        </p:txBody>
      </p:sp>
      <p:sp>
        <p:nvSpPr>
          <p:cNvPr id="1029" name="Rectangle 5">
            <a:extLst>
              <a:ext uri="{FF2B5EF4-FFF2-40B4-BE49-F238E27FC236}">
                <a16:creationId xmlns:a16="http://schemas.microsoft.com/office/drawing/2014/main" id="{8D72C526-C465-1476-9A30-D1F41C862D4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t" anchorCtr="0" compatLnSpc="1">
            <a:prstTxWarp prst="textNoShape">
              <a:avLst/>
            </a:prstTxWarp>
          </a:bodyPr>
          <a:lstStyle>
            <a:lvl1pPr algn="ctr">
              <a:defRPr sz="1400">
                <a:solidFill>
                  <a:srgbClr val="000000"/>
                </a:solidFill>
                <a:latin typeface="Times New Roman" charset="0"/>
                <a:ea typeface="ＭＳ Ｐゴシック" charset="0"/>
                <a:cs typeface="Times New Roman" charset="0"/>
              </a:defRPr>
            </a:lvl1pPr>
          </a:lstStyle>
          <a:p>
            <a:pPr>
              <a:defRPr/>
            </a:pPr>
            <a:endParaRPr lang="it-IT"/>
          </a:p>
        </p:txBody>
      </p:sp>
      <p:sp>
        <p:nvSpPr>
          <p:cNvPr id="1030" name="Rectangle 6">
            <a:extLst>
              <a:ext uri="{FF2B5EF4-FFF2-40B4-BE49-F238E27FC236}">
                <a16:creationId xmlns:a16="http://schemas.microsoft.com/office/drawing/2014/main" id="{7B98BB85-EBB2-A04A-9DE6-99A2AA90B70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t" anchorCtr="0" compatLnSpc="1">
            <a:prstTxWarp prst="textNoShape">
              <a:avLst/>
            </a:prstTxWarp>
          </a:bodyPr>
          <a:lstStyle>
            <a:lvl1pPr algn="r">
              <a:defRPr sz="1400">
                <a:solidFill>
                  <a:srgbClr val="000000"/>
                </a:solidFill>
              </a:defRPr>
            </a:lvl1pPr>
          </a:lstStyle>
          <a:p>
            <a:fld id="{21B003BE-773A-2A44-8CC7-31FFC09C5EE0}" type="slidenum">
              <a:rPr lang="it-IT" altLang="it-IT"/>
              <a:pPr/>
              <a:t>‹N›</a:t>
            </a:fld>
            <a:endParaRPr lang="it-IT" altLang="it-IT"/>
          </a:p>
        </p:txBody>
      </p:sp>
    </p:spTree>
    <p:extLst>
      <p:ext uri="{BB962C8B-B14F-4D97-AF65-F5344CB8AC3E}">
        <p14:creationId xmlns:p14="http://schemas.microsoft.com/office/powerpoint/2010/main" val="2779249572"/>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5872" algn="ctr" rtl="0" fontAlgn="base">
        <a:spcBef>
          <a:spcPct val="0"/>
        </a:spcBef>
        <a:spcAft>
          <a:spcPct val="0"/>
        </a:spcAft>
        <a:defRPr sz="4400">
          <a:solidFill>
            <a:schemeClr val="tx2"/>
          </a:solidFill>
          <a:latin typeface="Times New Roman" charset="0"/>
          <a:ea typeface="ＭＳ Ｐゴシック" charset="0"/>
          <a:cs typeface="Times New Roman" charset="0"/>
        </a:defRPr>
      </a:lvl6pPr>
      <a:lvl7pPr marL="911749" algn="ctr" rtl="0" fontAlgn="base">
        <a:spcBef>
          <a:spcPct val="0"/>
        </a:spcBef>
        <a:spcAft>
          <a:spcPct val="0"/>
        </a:spcAft>
        <a:defRPr sz="4400">
          <a:solidFill>
            <a:schemeClr val="tx2"/>
          </a:solidFill>
          <a:latin typeface="Times New Roman" charset="0"/>
          <a:ea typeface="ＭＳ Ｐゴシック" charset="0"/>
          <a:cs typeface="Times New Roman" charset="0"/>
        </a:defRPr>
      </a:lvl7pPr>
      <a:lvl8pPr marL="1367627" algn="ctr" rtl="0" fontAlgn="base">
        <a:spcBef>
          <a:spcPct val="0"/>
        </a:spcBef>
        <a:spcAft>
          <a:spcPct val="0"/>
        </a:spcAft>
        <a:defRPr sz="4400">
          <a:solidFill>
            <a:schemeClr val="tx2"/>
          </a:solidFill>
          <a:latin typeface="Times New Roman" charset="0"/>
          <a:ea typeface="ＭＳ Ｐゴシック" charset="0"/>
          <a:cs typeface="Times New Roman" charset="0"/>
        </a:defRPr>
      </a:lvl8pPr>
      <a:lvl9pPr marL="1823499" algn="ctr" rtl="0" fontAlgn="base">
        <a:spcBef>
          <a:spcPct val="0"/>
        </a:spcBef>
        <a:spcAft>
          <a:spcPct val="0"/>
        </a:spcAft>
        <a:defRPr sz="4400">
          <a:solidFill>
            <a:schemeClr val="tx2"/>
          </a:solidFill>
          <a:latin typeface="Times New Roman" charset="0"/>
          <a:ea typeface="ＭＳ Ｐゴシック"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38238" indent="-227013"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5438" indent="-227013"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1050" indent="-227013"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07311" indent="-227937" algn="l" rtl="0" fontAlgn="base">
        <a:spcBef>
          <a:spcPct val="20000"/>
        </a:spcBef>
        <a:spcAft>
          <a:spcPct val="0"/>
        </a:spcAft>
        <a:buChar char="»"/>
        <a:defRPr sz="2000">
          <a:solidFill>
            <a:schemeClr val="tx1"/>
          </a:solidFill>
          <a:latin typeface="+mn-lt"/>
          <a:ea typeface="Times New Roman" charset="0"/>
          <a:cs typeface="+mn-cs"/>
        </a:defRPr>
      </a:lvl6pPr>
      <a:lvl7pPr marL="2963186" indent="-227937" algn="l" rtl="0" fontAlgn="base">
        <a:spcBef>
          <a:spcPct val="20000"/>
        </a:spcBef>
        <a:spcAft>
          <a:spcPct val="0"/>
        </a:spcAft>
        <a:buChar char="»"/>
        <a:defRPr sz="2000">
          <a:solidFill>
            <a:schemeClr val="tx1"/>
          </a:solidFill>
          <a:latin typeface="+mn-lt"/>
          <a:ea typeface="Times New Roman" charset="0"/>
          <a:cs typeface="+mn-cs"/>
        </a:defRPr>
      </a:lvl7pPr>
      <a:lvl8pPr marL="3419060" indent="-227937" algn="l" rtl="0" fontAlgn="base">
        <a:spcBef>
          <a:spcPct val="20000"/>
        </a:spcBef>
        <a:spcAft>
          <a:spcPct val="0"/>
        </a:spcAft>
        <a:buChar char="»"/>
        <a:defRPr sz="2000">
          <a:solidFill>
            <a:schemeClr val="tx1"/>
          </a:solidFill>
          <a:latin typeface="+mn-lt"/>
          <a:ea typeface="Times New Roman" charset="0"/>
          <a:cs typeface="+mn-cs"/>
        </a:defRPr>
      </a:lvl8pPr>
      <a:lvl9pPr marL="3874935" indent="-227937" algn="l" rtl="0" fontAlgn="base">
        <a:spcBef>
          <a:spcPct val="20000"/>
        </a:spcBef>
        <a:spcAft>
          <a:spcPct val="0"/>
        </a:spcAft>
        <a:buChar char="»"/>
        <a:defRPr sz="2000">
          <a:solidFill>
            <a:schemeClr val="tx1"/>
          </a:solidFill>
          <a:latin typeface="+mn-lt"/>
          <a:ea typeface="Times New Roman" charset="0"/>
          <a:cs typeface="+mn-cs"/>
        </a:defRPr>
      </a:lvl9pPr>
    </p:bodyStyle>
    <p:otherStyle>
      <a:defPPr>
        <a:defRPr lang="it-IT"/>
      </a:defPPr>
      <a:lvl1pPr marL="0" algn="l" defTabSz="455872" rtl="0" eaLnBrk="1" latinLnBrk="0" hangingPunct="1">
        <a:defRPr sz="1800" kern="1200">
          <a:solidFill>
            <a:schemeClr val="tx1"/>
          </a:solidFill>
          <a:latin typeface="+mn-lt"/>
          <a:ea typeface="+mn-ea"/>
          <a:cs typeface="+mn-cs"/>
        </a:defRPr>
      </a:lvl1pPr>
      <a:lvl2pPr marL="455872" algn="l" defTabSz="455872" rtl="0" eaLnBrk="1" latinLnBrk="0" hangingPunct="1">
        <a:defRPr sz="1800" kern="1200">
          <a:solidFill>
            <a:schemeClr val="tx1"/>
          </a:solidFill>
          <a:latin typeface="+mn-lt"/>
          <a:ea typeface="+mn-ea"/>
          <a:cs typeface="+mn-cs"/>
        </a:defRPr>
      </a:lvl2pPr>
      <a:lvl3pPr marL="911749" algn="l" defTabSz="455872" rtl="0" eaLnBrk="1" latinLnBrk="0" hangingPunct="1">
        <a:defRPr sz="1800" kern="1200">
          <a:solidFill>
            <a:schemeClr val="tx1"/>
          </a:solidFill>
          <a:latin typeface="+mn-lt"/>
          <a:ea typeface="+mn-ea"/>
          <a:cs typeface="+mn-cs"/>
        </a:defRPr>
      </a:lvl3pPr>
      <a:lvl4pPr marL="1367627" algn="l" defTabSz="455872" rtl="0" eaLnBrk="1" latinLnBrk="0" hangingPunct="1">
        <a:defRPr sz="1800" kern="1200">
          <a:solidFill>
            <a:schemeClr val="tx1"/>
          </a:solidFill>
          <a:latin typeface="+mn-lt"/>
          <a:ea typeface="+mn-ea"/>
          <a:cs typeface="+mn-cs"/>
        </a:defRPr>
      </a:lvl4pPr>
      <a:lvl5pPr marL="1823499" algn="l" defTabSz="455872" rtl="0" eaLnBrk="1" latinLnBrk="0" hangingPunct="1">
        <a:defRPr sz="1800" kern="1200">
          <a:solidFill>
            <a:schemeClr val="tx1"/>
          </a:solidFill>
          <a:latin typeface="+mn-lt"/>
          <a:ea typeface="+mn-ea"/>
          <a:cs typeface="+mn-cs"/>
        </a:defRPr>
      </a:lvl5pPr>
      <a:lvl6pPr marL="2279376" algn="l" defTabSz="455872" rtl="0" eaLnBrk="1" latinLnBrk="0" hangingPunct="1">
        <a:defRPr sz="1800" kern="1200">
          <a:solidFill>
            <a:schemeClr val="tx1"/>
          </a:solidFill>
          <a:latin typeface="+mn-lt"/>
          <a:ea typeface="+mn-ea"/>
          <a:cs typeface="+mn-cs"/>
        </a:defRPr>
      </a:lvl6pPr>
      <a:lvl7pPr marL="2735248" algn="l" defTabSz="455872" rtl="0" eaLnBrk="1" latinLnBrk="0" hangingPunct="1">
        <a:defRPr sz="1800" kern="1200">
          <a:solidFill>
            <a:schemeClr val="tx1"/>
          </a:solidFill>
          <a:latin typeface="+mn-lt"/>
          <a:ea typeface="+mn-ea"/>
          <a:cs typeface="+mn-cs"/>
        </a:defRPr>
      </a:lvl7pPr>
      <a:lvl8pPr marL="3191116" algn="l" defTabSz="455872" rtl="0" eaLnBrk="1" latinLnBrk="0" hangingPunct="1">
        <a:defRPr sz="1800" kern="1200">
          <a:solidFill>
            <a:schemeClr val="tx1"/>
          </a:solidFill>
          <a:latin typeface="+mn-lt"/>
          <a:ea typeface="+mn-ea"/>
          <a:cs typeface="+mn-cs"/>
        </a:defRPr>
      </a:lvl8pPr>
      <a:lvl9pPr marL="3646996" algn="l" defTabSz="45587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9AFDFD1-1672-0613-13EE-2A806A8AC1D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ctr" anchorCtr="0" compatLnSpc="1">
            <a:prstTxWarp prst="textNoShape">
              <a:avLst/>
            </a:prstTxWarp>
          </a:bodyPr>
          <a:lstStyle/>
          <a:p>
            <a:pPr lvl="0"/>
            <a:r>
              <a:rPr lang="it-IT" dirty="0"/>
              <a:t>Fare clic per modificare lo stile del titolo dello schema</a:t>
            </a:r>
          </a:p>
        </p:txBody>
      </p:sp>
      <p:sp>
        <p:nvSpPr>
          <p:cNvPr id="1027" name="Rectangle 3">
            <a:extLst>
              <a:ext uri="{FF2B5EF4-FFF2-40B4-BE49-F238E27FC236}">
                <a16:creationId xmlns:a16="http://schemas.microsoft.com/office/drawing/2014/main" id="{926657E0-A936-235E-DEB6-5122B372C34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a:extLst>
              <a:ext uri="{FF2B5EF4-FFF2-40B4-BE49-F238E27FC236}">
                <a16:creationId xmlns:a16="http://schemas.microsoft.com/office/drawing/2014/main" id="{E6340E62-646D-DD55-8911-27213D7B6033}"/>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t" anchorCtr="0" compatLnSpc="1">
            <a:prstTxWarp prst="textNoShape">
              <a:avLst/>
            </a:prstTxWarp>
          </a:bodyPr>
          <a:lstStyle>
            <a:lvl1pPr>
              <a:defRPr sz="1400">
                <a:latin typeface="Times New Roman" charset="0"/>
                <a:ea typeface="ＭＳ Ｐゴシック" charset="0"/>
                <a:cs typeface="Times New Roman" charset="0"/>
              </a:defRPr>
            </a:lvl1pPr>
          </a:lstStyle>
          <a:p>
            <a:pPr>
              <a:defRPr/>
            </a:pPr>
            <a:endParaRPr lang="it-IT"/>
          </a:p>
        </p:txBody>
      </p:sp>
      <p:sp>
        <p:nvSpPr>
          <p:cNvPr id="1029" name="Rectangle 5">
            <a:extLst>
              <a:ext uri="{FF2B5EF4-FFF2-40B4-BE49-F238E27FC236}">
                <a16:creationId xmlns:a16="http://schemas.microsoft.com/office/drawing/2014/main" id="{4DF56D5F-B7DA-34DA-8C7C-3E3C45AD87C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t" anchorCtr="0" compatLnSpc="1">
            <a:prstTxWarp prst="textNoShape">
              <a:avLst/>
            </a:prstTxWarp>
          </a:bodyPr>
          <a:lstStyle>
            <a:lvl1pPr algn="ctr">
              <a:defRPr sz="1400">
                <a:latin typeface="Times New Roman" charset="0"/>
                <a:ea typeface="ＭＳ Ｐゴシック" charset="0"/>
                <a:cs typeface="Times New Roman" charset="0"/>
              </a:defRPr>
            </a:lvl1pPr>
          </a:lstStyle>
          <a:p>
            <a:pPr>
              <a:defRPr/>
            </a:pPr>
            <a:endParaRPr lang="it-IT"/>
          </a:p>
        </p:txBody>
      </p:sp>
      <p:sp>
        <p:nvSpPr>
          <p:cNvPr id="1030" name="Rectangle 6">
            <a:extLst>
              <a:ext uri="{FF2B5EF4-FFF2-40B4-BE49-F238E27FC236}">
                <a16:creationId xmlns:a16="http://schemas.microsoft.com/office/drawing/2014/main" id="{21917D56-219A-121B-CE05-DC92B7EFEF0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164" tIns="45584" rIns="91164" bIns="45584" numCol="1" anchor="t" anchorCtr="0" compatLnSpc="1">
            <a:prstTxWarp prst="textNoShape">
              <a:avLst/>
            </a:prstTxWarp>
          </a:bodyPr>
          <a:lstStyle>
            <a:lvl1pPr algn="r">
              <a:defRPr sz="1400"/>
            </a:lvl1pPr>
          </a:lstStyle>
          <a:p>
            <a:fld id="{88646135-5408-0A4A-91EC-A72FAA53C122}" type="slidenum">
              <a:rPr lang="it-IT" altLang="it-IT"/>
              <a:pPr/>
              <a:t>‹N›</a:t>
            </a:fld>
            <a:endParaRPr lang="it-IT" altLang="it-IT"/>
          </a:p>
        </p:txBody>
      </p:sp>
    </p:spTree>
    <p:extLst>
      <p:ext uri="{BB962C8B-B14F-4D97-AF65-F5344CB8AC3E}">
        <p14:creationId xmlns:p14="http://schemas.microsoft.com/office/powerpoint/2010/main" val="3962493899"/>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5872" algn="ctr" rtl="0" fontAlgn="base">
        <a:spcBef>
          <a:spcPct val="0"/>
        </a:spcBef>
        <a:spcAft>
          <a:spcPct val="0"/>
        </a:spcAft>
        <a:defRPr sz="4400">
          <a:solidFill>
            <a:schemeClr val="tx2"/>
          </a:solidFill>
          <a:latin typeface="Times New Roman" charset="0"/>
          <a:ea typeface="ＭＳ Ｐゴシック" charset="0"/>
          <a:cs typeface="Times New Roman" charset="0"/>
        </a:defRPr>
      </a:lvl6pPr>
      <a:lvl7pPr marL="911749" algn="ctr" rtl="0" fontAlgn="base">
        <a:spcBef>
          <a:spcPct val="0"/>
        </a:spcBef>
        <a:spcAft>
          <a:spcPct val="0"/>
        </a:spcAft>
        <a:defRPr sz="4400">
          <a:solidFill>
            <a:schemeClr val="tx2"/>
          </a:solidFill>
          <a:latin typeface="Times New Roman" charset="0"/>
          <a:ea typeface="ＭＳ Ｐゴシック" charset="0"/>
          <a:cs typeface="Times New Roman" charset="0"/>
        </a:defRPr>
      </a:lvl7pPr>
      <a:lvl8pPr marL="1367627" algn="ctr" rtl="0" fontAlgn="base">
        <a:spcBef>
          <a:spcPct val="0"/>
        </a:spcBef>
        <a:spcAft>
          <a:spcPct val="0"/>
        </a:spcAft>
        <a:defRPr sz="4400">
          <a:solidFill>
            <a:schemeClr val="tx2"/>
          </a:solidFill>
          <a:latin typeface="Times New Roman" charset="0"/>
          <a:ea typeface="ＭＳ Ｐゴシック" charset="0"/>
          <a:cs typeface="Times New Roman" charset="0"/>
        </a:defRPr>
      </a:lvl8pPr>
      <a:lvl9pPr marL="1823499" algn="ctr" rtl="0" fontAlgn="base">
        <a:spcBef>
          <a:spcPct val="0"/>
        </a:spcBef>
        <a:spcAft>
          <a:spcPct val="0"/>
        </a:spcAft>
        <a:defRPr sz="4400">
          <a:solidFill>
            <a:schemeClr val="tx2"/>
          </a:solidFill>
          <a:latin typeface="Times New Roman" charset="0"/>
          <a:ea typeface="ＭＳ Ｐゴシック"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39775" indent="-284163"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38238" indent="-227013"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5438" indent="-227013"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1050" indent="-227013"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07311" indent="-227937" algn="l" rtl="0" fontAlgn="base">
        <a:spcBef>
          <a:spcPct val="20000"/>
        </a:spcBef>
        <a:spcAft>
          <a:spcPct val="0"/>
        </a:spcAft>
        <a:buChar char="»"/>
        <a:defRPr sz="2000">
          <a:solidFill>
            <a:schemeClr val="tx1"/>
          </a:solidFill>
          <a:latin typeface="+mn-lt"/>
          <a:ea typeface="Times New Roman" charset="0"/>
          <a:cs typeface="+mn-cs"/>
        </a:defRPr>
      </a:lvl6pPr>
      <a:lvl7pPr marL="2963186" indent="-227937" algn="l" rtl="0" fontAlgn="base">
        <a:spcBef>
          <a:spcPct val="20000"/>
        </a:spcBef>
        <a:spcAft>
          <a:spcPct val="0"/>
        </a:spcAft>
        <a:buChar char="»"/>
        <a:defRPr sz="2000">
          <a:solidFill>
            <a:schemeClr val="tx1"/>
          </a:solidFill>
          <a:latin typeface="+mn-lt"/>
          <a:ea typeface="Times New Roman" charset="0"/>
          <a:cs typeface="+mn-cs"/>
        </a:defRPr>
      </a:lvl7pPr>
      <a:lvl8pPr marL="3419060" indent="-227937" algn="l" rtl="0" fontAlgn="base">
        <a:spcBef>
          <a:spcPct val="20000"/>
        </a:spcBef>
        <a:spcAft>
          <a:spcPct val="0"/>
        </a:spcAft>
        <a:buChar char="»"/>
        <a:defRPr sz="2000">
          <a:solidFill>
            <a:schemeClr val="tx1"/>
          </a:solidFill>
          <a:latin typeface="+mn-lt"/>
          <a:ea typeface="Times New Roman" charset="0"/>
          <a:cs typeface="+mn-cs"/>
        </a:defRPr>
      </a:lvl8pPr>
      <a:lvl9pPr marL="3874935" indent="-227937" algn="l" rtl="0" fontAlgn="base">
        <a:spcBef>
          <a:spcPct val="20000"/>
        </a:spcBef>
        <a:spcAft>
          <a:spcPct val="0"/>
        </a:spcAft>
        <a:buChar char="»"/>
        <a:defRPr sz="2000">
          <a:solidFill>
            <a:schemeClr val="tx1"/>
          </a:solidFill>
          <a:latin typeface="+mn-lt"/>
          <a:ea typeface="Times New Roman" charset="0"/>
          <a:cs typeface="+mn-cs"/>
        </a:defRPr>
      </a:lvl9pPr>
    </p:bodyStyle>
    <p:otherStyle>
      <a:defPPr>
        <a:defRPr lang="it-IT"/>
      </a:defPPr>
      <a:lvl1pPr marL="0" algn="l" defTabSz="455872" rtl="0" eaLnBrk="1" latinLnBrk="0" hangingPunct="1">
        <a:defRPr sz="1800" kern="1200">
          <a:solidFill>
            <a:schemeClr val="tx1"/>
          </a:solidFill>
          <a:latin typeface="+mn-lt"/>
          <a:ea typeface="+mn-ea"/>
          <a:cs typeface="+mn-cs"/>
        </a:defRPr>
      </a:lvl1pPr>
      <a:lvl2pPr marL="455872" algn="l" defTabSz="455872" rtl="0" eaLnBrk="1" latinLnBrk="0" hangingPunct="1">
        <a:defRPr sz="1800" kern="1200">
          <a:solidFill>
            <a:schemeClr val="tx1"/>
          </a:solidFill>
          <a:latin typeface="+mn-lt"/>
          <a:ea typeface="+mn-ea"/>
          <a:cs typeface="+mn-cs"/>
        </a:defRPr>
      </a:lvl2pPr>
      <a:lvl3pPr marL="911749" algn="l" defTabSz="455872" rtl="0" eaLnBrk="1" latinLnBrk="0" hangingPunct="1">
        <a:defRPr sz="1800" kern="1200">
          <a:solidFill>
            <a:schemeClr val="tx1"/>
          </a:solidFill>
          <a:latin typeface="+mn-lt"/>
          <a:ea typeface="+mn-ea"/>
          <a:cs typeface="+mn-cs"/>
        </a:defRPr>
      </a:lvl3pPr>
      <a:lvl4pPr marL="1367627" algn="l" defTabSz="455872" rtl="0" eaLnBrk="1" latinLnBrk="0" hangingPunct="1">
        <a:defRPr sz="1800" kern="1200">
          <a:solidFill>
            <a:schemeClr val="tx1"/>
          </a:solidFill>
          <a:latin typeface="+mn-lt"/>
          <a:ea typeface="+mn-ea"/>
          <a:cs typeface="+mn-cs"/>
        </a:defRPr>
      </a:lvl4pPr>
      <a:lvl5pPr marL="1823499" algn="l" defTabSz="455872" rtl="0" eaLnBrk="1" latinLnBrk="0" hangingPunct="1">
        <a:defRPr sz="1800" kern="1200">
          <a:solidFill>
            <a:schemeClr val="tx1"/>
          </a:solidFill>
          <a:latin typeface="+mn-lt"/>
          <a:ea typeface="+mn-ea"/>
          <a:cs typeface="+mn-cs"/>
        </a:defRPr>
      </a:lvl5pPr>
      <a:lvl6pPr marL="2279376" algn="l" defTabSz="455872" rtl="0" eaLnBrk="1" latinLnBrk="0" hangingPunct="1">
        <a:defRPr sz="1800" kern="1200">
          <a:solidFill>
            <a:schemeClr val="tx1"/>
          </a:solidFill>
          <a:latin typeface="+mn-lt"/>
          <a:ea typeface="+mn-ea"/>
          <a:cs typeface="+mn-cs"/>
        </a:defRPr>
      </a:lvl6pPr>
      <a:lvl7pPr marL="2735248" algn="l" defTabSz="455872" rtl="0" eaLnBrk="1" latinLnBrk="0" hangingPunct="1">
        <a:defRPr sz="1800" kern="1200">
          <a:solidFill>
            <a:schemeClr val="tx1"/>
          </a:solidFill>
          <a:latin typeface="+mn-lt"/>
          <a:ea typeface="+mn-ea"/>
          <a:cs typeface="+mn-cs"/>
        </a:defRPr>
      </a:lvl7pPr>
      <a:lvl8pPr marL="3191116" algn="l" defTabSz="455872" rtl="0" eaLnBrk="1" latinLnBrk="0" hangingPunct="1">
        <a:defRPr sz="1800" kern="1200">
          <a:solidFill>
            <a:schemeClr val="tx1"/>
          </a:solidFill>
          <a:latin typeface="+mn-lt"/>
          <a:ea typeface="+mn-ea"/>
          <a:cs typeface="+mn-cs"/>
        </a:defRPr>
      </a:lvl8pPr>
      <a:lvl9pPr marL="3646996" algn="l" defTabSz="45587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2DFC677-5DC3-58B3-0887-B7646BD03D3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6387" name="Rectangle 3">
            <a:extLst>
              <a:ext uri="{FF2B5EF4-FFF2-40B4-BE49-F238E27FC236}">
                <a16:creationId xmlns:a16="http://schemas.microsoft.com/office/drawing/2014/main" id="{D103B9A9-8DBC-1A0B-5C4F-A129460516B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7BDF1902-37E0-0ED2-B344-AC4970D84B1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Times New Roman" charset="0"/>
              </a:defRPr>
            </a:lvl1pPr>
          </a:lstStyle>
          <a:p>
            <a:pPr>
              <a:defRPr/>
            </a:pPr>
            <a:endParaRPr lang="it-IT"/>
          </a:p>
        </p:txBody>
      </p:sp>
      <p:sp>
        <p:nvSpPr>
          <p:cNvPr id="1029" name="Rectangle 5">
            <a:extLst>
              <a:ext uri="{FF2B5EF4-FFF2-40B4-BE49-F238E27FC236}">
                <a16:creationId xmlns:a16="http://schemas.microsoft.com/office/drawing/2014/main" id="{84028CC9-DEE0-347E-D639-EFE3CA2DC93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Times New Roman" charset="0"/>
              </a:defRPr>
            </a:lvl1pPr>
          </a:lstStyle>
          <a:p>
            <a:pPr>
              <a:defRPr/>
            </a:pPr>
            <a:endParaRPr lang="it-IT"/>
          </a:p>
        </p:txBody>
      </p:sp>
      <p:sp>
        <p:nvSpPr>
          <p:cNvPr id="1030" name="Rectangle 6">
            <a:extLst>
              <a:ext uri="{FF2B5EF4-FFF2-40B4-BE49-F238E27FC236}">
                <a16:creationId xmlns:a16="http://schemas.microsoft.com/office/drawing/2014/main" id="{B7EA42A0-3289-14A7-588E-6DF3C05791E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D426B50-E9A3-CB49-AF99-C02E8F616162}" type="slidenum">
              <a:rPr lang="it-IT" altLang="it-IT"/>
              <a:pPr/>
              <a:t>‹N›</a:t>
            </a:fld>
            <a:endParaRPr lang="it-IT" altLang="it-IT"/>
          </a:p>
        </p:txBody>
      </p:sp>
    </p:spTree>
    <p:extLst>
      <p:ext uri="{BB962C8B-B14F-4D97-AF65-F5344CB8AC3E}">
        <p14:creationId xmlns:p14="http://schemas.microsoft.com/office/powerpoint/2010/main" val="2483358219"/>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3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30" tIns="45716" rIns="91430" bIns="45716" numCol="1" anchor="ctr" anchorCtr="0" compatLnSpc="1">
            <a:prstTxWarp prst="textNoShape">
              <a:avLst/>
            </a:prstTxWarp>
          </a:bodyPr>
          <a:lstStyle/>
          <a:p>
            <a:pPr lvl="0"/>
            <a:r>
              <a:rPr lang="it-IT"/>
              <a:t>Fare clic per modificare lo stile del titolo</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defRPr sz="1400">
                <a:effectLst>
                  <a:outerShdw blurRad="38100" dist="38100" dir="2700000" algn="tl">
                    <a:srgbClr val="000000"/>
                  </a:outerShdw>
                </a:effectLst>
              </a:defRPr>
            </a:lvl1pPr>
          </a:lstStyle>
          <a:p>
            <a:endParaRPr lang="it-IT">
              <a:solidFill>
                <a:srgbClr val="FFFFFF"/>
              </a:solidFill>
              <a:ea typeface="ＭＳ Ｐゴシック" charset="0"/>
              <a:cs typeface="ＭＳ Ｐゴシック" charset="0"/>
            </a:endParaRPr>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lgn="ctr">
              <a:defRPr sz="1400">
                <a:effectLst>
                  <a:outerShdw blurRad="38100" dist="38100" dir="2700000" algn="tl">
                    <a:srgbClr val="000000"/>
                  </a:outerShdw>
                </a:effectLst>
              </a:defRPr>
            </a:lvl1pPr>
          </a:lstStyle>
          <a:p>
            <a:endParaRPr lang="it-IT">
              <a:solidFill>
                <a:srgbClr val="FFFFFF"/>
              </a:solidFill>
              <a:ea typeface="ＭＳ Ｐゴシック" charset="0"/>
              <a:cs typeface="ＭＳ Ｐゴシック" charset="0"/>
            </a:endParaRPr>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6" rIns="91430" bIns="45716" numCol="1" anchor="b" anchorCtr="0" compatLnSpc="1">
            <a:prstTxWarp prst="textNoShape">
              <a:avLst/>
            </a:prstTxWarp>
          </a:bodyPr>
          <a:lstStyle>
            <a:lvl1pPr>
              <a:defRPr sz="1400">
                <a:effectLst>
                  <a:outerShdw blurRad="38100" dist="38100" dir="2700000" algn="tl">
                    <a:srgbClr val="000000"/>
                  </a:outerShdw>
                </a:effectLst>
              </a:defRPr>
            </a:lvl1pPr>
          </a:lstStyle>
          <a:p>
            <a:fld id="{6E6A473F-F2DE-044A-A1CC-0F70D6AE1A97}" type="slidenum">
              <a:rPr lang="it-IT" smtClean="0">
                <a:solidFill>
                  <a:srgbClr val="FFFFFF"/>
                </a:solidFill>
                <a:ea typeface="ＭＳ Ｐゴシック" charset="0"/>
                <a:cs typeface="ＭＳ Ｐゴシック" charset="0"/>
              </a:rPr>
              <a:pPr/>
              <a:t>‹N›</a:t>
            </a:fld>
            <a:endParaRPr lang="it-IT">
              <a:solidFill>
                <a:srgbClr val="FFFFFF"/>
              </a:solidFill>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random/>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0"/>
          <a:ea typeface="ＭＳ Ｐゴシック" pitchFamily="-107" charset="-128"/>
          <a:cs typeface="ＭＳ Ｐゴシック" pitchFamily="-107" charset="-128"/>
        </a:defRPr>
      </a:lvl5pPr>
      <a:lvl6pPr marL="457154" algn="l"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0"/>
        </a:defRPr>
      </a:lvl6pPr>
      <a:lvl7pPr marL="914306" algn="l"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0"/>
        </a:defRPr>
      </a:lvl7pPr>
      <a:lvl8pPr marL="1371460" algn="l"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0"/>
        </a:defRPr>
      </a:lvl8pPr>
      <a:lvl9pPr marL="1828613" algn="l"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0"/>
        </a:defRPr>
      </a:lvl9pPr>
    </p:titleStyle>
    <p:bodyStyle>
      <a:lvl1pPr marL="341313" indent="-341313"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1413" indent="-227013"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598613" indent="-227013"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5813" indent="-227013"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7" charset="-128"/>
        </a:defRPr>
      </a:lvl5pPr>
      <a:lvl6pPr marL="2514343" indent="-228576" algn="l" rtl="0" fontAlgn="base">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6pPr>
      <a:lvl7pPr marL="2971496" indent="-228576" algn="l" rtl="0" fontAlgn="base">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7pPr>
      <a:lvl8pPr marL="3428650" indent="-228576" algn="l" rtl="0" fontAlgn="base">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8pPr>
      <a:lvl9pPr marL="3885802" indent="-228576" algn="l" rtl="0" fontAlgn="base">
        <a:spcBef>
          <a:spcPct val="20000"/>
        </a:spcBef>
        <a:spcAft>
          <a:spcPct val="0"/>
        </a:spcAft>
        <a:buClr>
          <a:schemeClr val="hlink"/>
        </a:buClr>
        <a:buSzPct val="80000"/>
        <a:buFont typeface="Wingdings" pitchFamily="-107" charset="2"/>
        <a:buChar char="v"/>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it-IT"/>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vl1pPr>
          </a:lstStyle>
          <a:p>
            <a:endParaRPr lang="it-IT">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vl1pPr>
          </a:lstStyle>
          <a:p>
            <a:endParaRPr lang="it-IT">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fld id="{774C6BE3-DA23-D145-9471-62AA2A921577}" type="slidenum">
              <a:rPr lang="it-IT" smtClean="0">
                <a:solidFill>
                  <a:srgbClr val="000000"/>
                </a:solidFill>
                <a:ea typeface="ＭＳ Ｐゴシック" charset="0"/>
                <a:cs typeface="ＭＳ Ｐゴシック" charset="0"/>
              </a:rPr>
              <a:pPr/>
              <a:t>‹N›</a:t>
            </a:fld>
            <a:endParaRPr lang="it-IT">
              <a:solidFill>
                <a:srgbClr val="000000"/>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30" algn="ctr" rtl="0" fontAlgn="base">
        <a:spcBef>
          <a:spcPct val="0"/>
        </a:spcBef>
        <a:spcAft>
          <a:spcPct val="0"/>
        </a:spcAft>
        <a:defRPr sz="4400">
          <a:solidFill>
            <a:schemeClr val="tx2"/>
          </a:solidFill>
          <a:latin typeface="Arial" charset="0"/>
        </a:defRPr>
      </a:lvl6pPr>
      <a:lvl7pPr marL="914259" algn="ctr" rtl="0" fontAlgn="base">
        <a:spcBef>
          <a:spcPct val="0"/>
        </a:spcBef>
        <a:spcAft>
          <a:spcPct val="0"/>
        </a:spcAft>
        <a:defRPr sz="4400">
          <a:solidFill>
            <a:schemeClr val="tx2"/>
          </a:solidFill>
          <a:latin typeface="Arial" charset="0"/>
        </a:defRPr>
      </a:lvl7pPr>
      <a:lvl8pPr marL="1371390" algn="ctr" rtl="0" fontAlgn="base">
        <a:spcBef>
          <a:spcPct val="0"/>
        </a:spcBef>
        <a:spcAft>
          <a:spcPct val="0"/>
        </a:spcAft>
        <a:defRPr sz="4400">
          <a:solidFill>
            <a:schemeClr val="tx2"/>
          </a:solidFill>
          <a:latin typeface="Arial" charset="0"/>
        </a:defRPr>
      </a:lvl8pPr>
      <a:lvl9pPr marL="1828519" algn="ctr" rtl="0" fontAlgn="base">
        <a:spcBef>
          <a:spcPct val="0"/>
        </a:spcBef>
        <a:spcAft>
          <a:spcPct val="0"/>
        </a:spcAft>
        <a:defRPr sz="4400">
          <a:solidFill>
            <a:schemeClr val="tx2"/>
          </a:solidFill>
          <a:latin typeface="Arial"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4215" indent="-228564" algn="l" rtl="0" fontAlgn="base">
        <a:spcBef>
          <a:spcPct val="20000"/>
        </a:spcBef>
        <a:spcAft>
          <a:spcPct val="0"/>
        </a:spcAft>
        <a:buChar char="»"/>
        <a:defRPr sz="2000">
          <a:solidFill>
            <a:schemeClr val="tx1"/>
          </a:solidFill>
          <a:latin typeface="+mn-lt"/>
        </a:defRPr>
      </a:lvl6pPr>
      <a:lvl7pPr marL="2971344" indent="-228564" algn="l" rtl="0" fontAlgn="base">
        <a:spcBef>
          <a:spcPct val="20000"/>
        </a:spcBef>
        <a:spcAft>
          <a:spcPct val="0"/>
        </a:spcAft>
        <a:buChar char="»"/>
        <a:defRPr sz="2000">
          <a:solidFill>
            <a:schemeClr val="tx1"/>
          </a:solidFill>
          <a:latin typeface="+mn-lt"/>
        </a:defRPr>
      </a:lvl7pPr>
      <a:lvl8pPr marL="3428475" indent="-228564" algn="l" rtl="0" fontAlgn="base">
        <a:spcBef>
          <a:spcPct val="20000"/>
        </a:spcBef>
        <a:spcAft>
          <a:spcPct val="0"/>
        </a:spcAft>
        <a:buChar char="»"/>
        <a:defRPr sz="2000">
          <a:solidFill>
            <a:schemeClr val="tx1"/>
          </a:solidFill>
          <a:latin typeface="+mn-lt"/>
        </a:defRPr>
      </a:lvl8pPr>
      <a:lvl9pPr marL="3885603" indent="-228564"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1"/>
          <p:cNvSpPr>
            <a:spLocks noGrp="1" noChangeArrowheads="1"/>
          </p:cNvSpPr>
          <p:nvPr>
            <p:ph type="title"/>
          </p:nvPr>
        </p:nvSpPr>
        <p:spPr bwMode="auto">
          <a:xfrm>
            <a:off x="455613" y="92075"/>
            <a:ext cx="8232775" cy="150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5713" tIns="35713" rIns="76348" bIns="35713" numCol="1" anchor="ctr" anchorCtr="0" compatLnSpc="1">
            <a:prstTxWarp prst="textNoShape">
              <a:avLst/>
            </a:prstTxWarp>
          </a:bodyPr>
          <a:lstStyle/>
          <a:p>
            <a:pPr lvl="0"/>
            <a:r>
              <a:rPr lang="en-US">
                <a:sym typeface="Arial" charset="0"/>
              </a:rPr>
              <a:t>Click to edit Master title style</a:t>
            </a:r>
          </a:p>
        </p:txBody>
      </p:sp>
      <p:sp>
        <p:nvSpPr>
          <p:cNvPr id="192515" name="Rectangle 2"/>
          <p:cNvSpPr>
            <a:spLocks noGrp="1" noChangeArrowheads="1"/>
          </p:cNvSpPr>
          <p:nvPr>
            <p:ph type="body" idx="1"/>
          </p:nvPr>
        </p:nvSpPr>
        <p:spPr bwMode="auto">
          <a:xfrm>
            <a:off x="455613" y="1598613"/>
            <a:ext cx="8232775" cy="5259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35713" tIns="35713" rIns="76348" bIns="35713"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7" name="Text Box 3"/>
          <p:cNvSpPr txBox="1">
            <a:spLocks noGrp="1" noChangeArrowheads="1"/>
          </p:cNvSpPr>
          <p:nvPr>
            <p:ph type="sldNum" sz="quarter" idx="4"/>
          </p:nvPr>
        </p:nvSpPr>
        <p:spPr bwMode="auto">
          <a:xfrm>
            <a:off x="7489825" y="6245225"/>
            <a:ext cx="258763" cy="249238"/>
          </a:xfrm>
          <a:prstGeom prst="rect">
            <a:avLst/>
          </a:prstGeom>
          <a:noFill/>
          <a:ln w="12700">
            <a:noFill/>
            <a:miter lim="800000"/>
            <a:headEnd/>
            <a:tailEnd/>
          </a:ln>
          <a:effectLst/>
        </p:spPr>
        <p:txBody>
          <a:bodyPr vert="horz" wrap="none" lIns="64284" tIns="32142" rIns="64284" bIns="32142" numCol="1" anchor="t" anchorCtr="0" compatLnSpc="1">
            <a:prstTxWarp prst="textNoShape">
              <a:avLst/>
            </a:prstTxWarp>
          </a:bodyPr>
          <a:lstStyle>
            <a:lvl1pPr>
              <a:defRPr sz="1300">
                <a:cs typeface="Arial" charset="0"/>
                <a:sym typeface="Arial" charset="0"/>
              </a:defRPr>
            </a:lvl1pPr>
          </a:lstStyle>
          <a:p>
            <a:fld id="{AC82044A-BD98-8445-8531-8FACDBF5F12D}" type="slidenum">
              <a:rPr lang="en-US" smtClean="0">
                <a:solidFill>
                  <a:srgbClr val="000000"/>
                </a:solidFill>
                <a:ea typeface="ＭＳ Ｐゴシック" charset="0"/>
              </a:rPr>
              <a:pPr/>
              <a:t>‹N›</a:t>
            </a:fld>
            <a:endParaRPr lang="en-US">
              <a:solidFill>
                <a:srgbClr val="000000"/>
              </a:solidFill>
              <a:ea typeface="ＭＳ Ｐゴシック" charset="0"/>
            </a:endParaRPr>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p:random/>
  </p:transition>
  <p:hf hdr="0" ftr="0" dt="0"/>
  <p:txStyles>
    <p:titleStyle>
      <a:lvl1pPr marL="3175" indent="-3175" algn="ctr" rtl="0" eaLnBrk="0" fontAlgn="base" hangingPunct="0">
        <a:spcBef>
          <a:spcPct val="0"/>
        </a:spcBef>
        <a:spcAft>
          <a:spcPct val="0"/>
        </a:spcAft>
        <a:defRPr sz="4400">
          <a:solidFill>
            <a:schemeClr val="tx1"/>
          </a:solidFill>
          <a:latin typeface="+mj-lt"/>
          <a:ea typeface="+mj-ea"/>
          <a:cs typeface="+mj-cs"/>
          <a:sym typeface="Arial" charset="0"/>
        </a:defRPr>
      </a:lvl1pPr>
      <a:lvl2pPr marL="3175" indent="-3175"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2pPr>
      <a:lvl3pPr marL="3175" indent="-3175"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3pPr>
      <a:lvl4pPr marL="3175" indent="-3175"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4pPr>
      <a:lvl5pPr marL="3175" indent="-3175"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5pPr>
      <a:lvl6pPr marL="325888"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6pPr>
      <a:lvl7pPr marL="647313"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7pPr>
      <a:lvl8pPr marL="968738"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8pPr>
      <a:lvl9pPr marL="1290162"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9pPr>
    </p:titleStyle>
    <p:bodyStyle>
      <a:lvl1pPr marL="268288" indent="-239713" algn="l" rtl="0" eaLnBrk="0" fontAlgn="base" hangingPunct="0">
        <a:spcBef>
          <a:spcPts val="775"/>
        </a:spcBef>
        <a:spcAft>
          <a:spcPct val="0"/>
        </a:spcAft>
        <a:buSzPct val="100000"/>
        <a:buFont typeface="Arial" charset="0"/>
        <a:buChar char="•"/>
        <a:defRPr sz="3100">
          <a:solidFill>
            <a:schemeClr val="tx1"/>
          </a:solidFill>
          <a:latin typeface="+mn-lt"/>
          <a:ea typeface="+mn-ea"/>
          <a:cs typeface="+mn-cs"/>
          <a:sym typeface="Arial" charset="0"/>
        </a:defRPr>
      </a:lvl1pPr>
      <a:lvl2pPr marL="514350" indent="-200025" algn="l" rtl="0" eaLnBrk="0" fontAlgn="base" hangingPunct="0">
        <a:spcBef>
          <a:spcPts val="638"/>
        </a:spcBef>
        <a:spcAft>
          <a:spcPct val="0"/>
        </a:spcAft>
        <a:buSzPct val="100000"/>
        <a:buFont typeface="Arial" charset="0"/>
        <a:buChar char="–"/>
        <a:defRPr sz="2700">
          <a:solidFill>
            <a:schemeClr val="tx1"/>
          </a:solidFill>
          <a:latin typeface="+mn-lt"/>
          <a:ea typeface="+mn-ea"/>
          <a:cs typeface="+mn-cs"/>
          <a:sym typeface="Arial" charset="0"/>
        </a:defRPr>
      </a:lvl2pPr>
      <a:lvl3pPr marL="795338" indent="-160338" algn="l" rtl="0" eaLnBrk="0" fontAlgn="base" hangingPunct="0">
        <a:spcBef>
          <a:spcPts val="563"/>
        </a:spcBef>
        <a:spcAft>
          <a:spcPct val="0"/>
        </a:spcAft>
        <a:buSzPct val="100000"/>
        <a:buFont typeface="Arial" charset="0"/>
        <a:buChar char="•"/>
        <a:defRPr sz="2400">
          <a:solidFill>
            <a:schemeClr val="tx1"/>
          </a:solidFill>
          <a:latin typeface="+mn-lt"/>
          <a:ea typeface="+mn-ea"/>
          <a:cs typeface="+mn-cs"/>
          <a:sym typeface="Arial" charset="0"/>
        </a:defRPr>
      </a:lvl3pPr>
      <a:lvl4pPr marL="1116013" indent="-160338" algn="l" rtl="0" eaLnBrk="0" fontAlgn="base" hangingPunct="0">
        <a:spcBef>
          <a:spcPts val="488"/>
        </a:spcBef>
        <a:spcAft>
          <a:spcPct val="0"/>
        </a:spcAft>
        <a:buSzPct val="100000"/>
        <a:buFont typeface="Arial" charset="0"/>
        <a:buChar char="–"/>
        <a:defRPr sz="2000">
          <a:solidFill>
            <a:schemeClr val="tx1"/>
          </a:solidFill>
          <a:latin typeface="+mn-lt"/>
          <a:ea typeface="+mn-ea"/>
          <a:cs typeface="+mn-cs"/>
          <a:sym typeface="Arial" charset="0"/>
        </a:defRPr>
      </a:lvl4pPr>
      <a:lvl5pPr marL="1438275" indent="-160338" algn="l" rtl="0" eaLnBrk="0" fontAlgn="base" hangingPunct="0">
        <a:spcBef>
          <a:spcPts val="488"/>
        </a:spcBef>
        <a:spcAft>
          <a:spcPct val="0"/>
        </a:spcAft>
        <a:buSzPct val="100000"/>
        <a:buFont typeface="Arial" charset="0"/>
        <a:buChar char="»"/>
        <a:defRPr sz="2000">
          <a:solidFill>
            <a:schemeClr val="tx1"/>
          </a:solidFill>
          <a:latin typeface="+mn-lt"/>
          <a:ea typeface="+mn-ea"/>
          <a:cs typeface="+mn-cs"/>
          <a:sym typeface="Arial" charset="0"/>
        </a:defRPr>
      </a:lvl5pPr>
      <a:lvl6pPr marL="1760022" indent="-160712" algn="l" rtl="0" fontAlgn="base">
        <a:spcBef>
          <a:spcPts val="492"/>
        </a:spcBef>
        <a:spcAft>
          <a:spcPct val="0"/>
        </a:spcAft>
        <a:buSzPct val="100000"/>
        <a:buFont typeface="Arial" charset="0"/>
        <a:buChar char="»"/>
        <a:defRPr sz="2000">
          <a:solidFill>
            <a:schemeClr val="tx1"/>
          </a:solidFill>
          <a:latin typeface="+mn-lt"/>
          <a:ea typeface="+mn-ea"/>
          <a:cs typeface="+mn-cs"/>
          <a:sym typeface="Arial" charset="0"/>
        </a:defRPr>
      </a:lvl6pPr>
      <a:lvl7pPr marL="2081447" indent="-160712" algn="l" rtl="0" fontAlgn="base">
        <a:spcBef>
          <a:spcPts val="492"/>
        </a:spcBef>
        <a:spcAft>
          <a:spcPct val="0"/>
        </a:spcAft>
        <a:buSzPct val="100000"/>
        <a:buFont typeface="Arial" charset="0"/>
        <a:buChar char="»"/>
        <a:defRPr sz="2000">
          <a:solidFill>
            <a:schemeClr val="tx1"/>
          </a:solidFill>
          <a:latin typeface="+mn-lt"/>
          <a:ea typeface="+mn-ea"/>
          <a:cs typeface="+mn-cs"/>
          <a:sym typeface="Arial" charset="0"/>
        </a:defRPr>
      </a:lvl7pPr>
      <a:lvl8pPr marL="2402871" indent="-160712" algn="l" rtl="0" fontAlgn="base">
        <a:spcBef>
          <a:spcPts val="492"/>
        </a:spcBef>
        <a:spcAft>
          <a:spcPct val="0"/>
        </a:spcAft>
        <a:buSzPct val="100000"/>
        <a:buFont typeface="Arial" charset="0"/>
        <a:buChar char="»"/>
        <a:defRPr sz="2000">
          <a:solidFill>
            <a:schemeClr val="tx1"/>
          </a:solidFill>
          <a:latin typeface="+mn-lt"/>
          <a:ea typeface="+mn-ea"/>
          <a:cs typeface="+mn-cs"/>
          <a:sym typeface="Arial" charset="0"/>
        </a:defRPr>
      </a:lvl8pPr>
      <a:lvl9pPr marL="2724295" indent="-160712" algn="l" rtl="0" fontAlgn="base">
        <a:spcBef>
          <a:spcPts val="492"/>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it-IT"/>
      </a:defPPr>
      <a:lvl1pPr marL="0" algn="l" defTabSz="321424" rtl="0" eaLnBrk="1" latinLnBrk="0" hangingPunct="1">
        <a:defRPr sz="1300" kern="1200">
          <a:solidFill>
            <a:schemeClr val="tx1"/>
          </a:solidFill>
          <a:latin typeface="+mn-lt"/>
          <a:ea typeface="+mn-ea"/>
          <a:cs typeface="+mn-cs"/>
        </a:defRPr>
      </a:lvl1pPr>
      <a:lvl2pPr marL="321424" algn="l" defTabSz="321424" rtl="0" eaLnBrk="1" latinLnBrk="0" hangingPunct="1">
        <a:defRPr sz="1300" kern="1200">
          <a:solidFill>
            <a:schemeClr val="tx1"/>
          </a:solidFill>
          <a:latin typeface="+mn-lt"/>
          <a:ea typeface="+mn-ea"/>
          <a:cs typeface="+mn-cs"/>
        </a:defRPr>
      </a:lvl2pPr>
      <a:lvl3pPr marL="642849" algn="l" defTabSz="321424" rtl="0" eaLnBrk="1" latinLnBrk="0" hangingPunct="1">
        <a:defRPr sz="1300" kern="1200">
          <a:solidFill>
            <a:schemeClr val="tx1"/>
          </a:solidFill>
          <a:latin typeface="+mn-lt"/>
          <a:ea typeface="+mn-ea"/>
          <a:cs typeface="+mn-cs"/>
        </a:defRPr>
      </a:lvl3pPr>
      <a:lvl4pPr marL="964274" algn="l" defTabSz="321424" rtl="0" eaLnBrk="1" latinLnBrk="0" hangingPunct="1">
        <a:defRPr sz="1300" kern="1200">
          <a:solidFill>
            <a:schemeClr val="tx1"/>
          </a:solidFill>
          <a:latin typeface="+mn-lt"/>
          <a:ea typeface="+mn-ea"/>
          <a:cs typeface="+mn-cs"/>
        </a:defRPr>
      </a:lvl4pPr>
      <a:lvl5pPr marL="1285697" algn="l" defTabSz="321424" rtl="0" eaLnBrk="1" latinLnBrk="0" hangingPunct="1">
        <a:defRPr sz="1300" kern="1200">
          <a:solidFill>
            <a:schemeClr val="tx1"/>
          </a:solidFill>
          <a:latin typeface="+mn-lt"/>
          <a:ea typeface="+mn-ea"/>
          <a:cs typeface="+mn-cs"/>
        </a:defRPr>
      </a:lvl5pPr>
      <a:lvl6pPr marL="1607123" algn="l" defTabSz="321424" rtl="0" eaLnBrk="1" latinLnBrk="0" hangingPunct="1">
        <a:defRPr sz="1300" kern="1200">
          <a:solidFill>
            <a:schemeClr val="tx1"/>
          </a:solidFill>
          <a:latin typeface="+mn-lt"/>
          <a:ea typeface="+mn-ea"/>
          <a:cs typeface="+mn-cs"/>
        </a:defRPr>
      </a:lvl6pPr>
      <a:lvl7pPr marL="1928546" algn="l" defTabSz="321424" rtl="0" eaLnBrk="1" latinLnBrk="0" hangingPunct="1">
        <a:defRPr sz="1300" kern="1200">
          <a:solidFill>
            <a:schemeClr val="tx1"/>
          </a:solidFill>
          <a:latin typeface="+mn-lt"/>
          <a:ea typeface="+mn-ea"/>
          <a:cs typeface="+mn-cs"/>
        </a:defRPr>
      </a:lvl7pPr>
      <a:lvl8pPr marL="2249971" algn="l" defTabSz="321424" rtl="0" eaLnBrk="1" latinLnBrk="0" hangingPunct="1">
        <a:defRPr sz="1300" kern="1200">
          <a:solidFill>
            <a:schemeClr val="tx1"/>
          </a:solidFill>
          <a:latin typeface="+mn-lt"/>
          <a:ea typeface="+mn-ea"/>
          <a:cs typeface="+mn-cs"/>
        </a:defRPr>
      </a:lvl8pPr>
      <a:lvl9pPr marL="2571396" algn="l" defTabSz="321424"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p:random/>
  </p:transition>
  <p:txStyles>
    <p:titleStyle>
      <a:lvl1pPr algn="ctr" rtl="0" eaLnBrk="0" fontAlgn="base" hangingPunct="0">
        <a:spcBef>
          <a:spcPct val="0"/>
        </a:spcBef>
        <a:spcAft>
          <a:spcPct val="0"/>
        </a:spcAft>
        <a:defRPr sz="5900">
          <a:solidFill>
            <a:schemeClr val="tx1"/>
          </a:solidFill>
          <a:latin typeface="+mj-lt"/>
          <a:ea typeface="+mj-ea"/>
          <a:cs typeface="+mj-cs"/>
          <a:sym typeface="Gill Sans" charset="0"/>
        </a:defRPr>
      </a:lvl1pPr>
      <a:lvl2pPr algn="ctr" rtl="0" eaLnBrk="0" fontAlgn="base" hangingPunct="0">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5pPr>
      <a:lvl6pPr marL="321440" algn="ctr" rtl="0" fontAlgn="base">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6pPr>
      <a:lvl7pPr marL="642882" algn="ctr" rtl="0" fontAlgn="base">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7pPr>
      <a:lvl8pPr marL="964323" algn="ctr" rtl="0" fontAlgn="base">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8pPr>
      <a:lvl9pPr marL="1285763" algn="ctr" rtl="0" fontAlgn="base">
        <a:spcBef>
          <a:spcPct val="0"/>
        </a:spcBef>
        <a:spcAft>
          <a:spcPct val="0"/>
        </a:spcAft>
        <a:defRPr sz="5900">
          <a:solidFill>
            <a:schemeClr val="tx1"/>
          </a:solidFill>
          <a:latin typeface="Gill Sans" charset="0"/>
          <a:ea typeface="ヒラギノ角ゴ ProN W3" charset="-128"/>
          <a:cs typeface="ヒラギノ角ゴ ProN W3" charset="-128"/>
          <a:sym typeface="Gill Sans" charset="0"/>
        </a:defRPr>
      </a:lvl9pPr>
    </p:titleStyle>
    <p:bodyStyle>
      <a:lvl1pPr marL="623888" indent="-401638"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0" fontAlgn="base" hangingPunct="0">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513"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7953"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395"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835" indent="-401801" algn="l" rtl="0" fontAlgn="base">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it-IT"/>
      </a:defPPr>
      <a:lvl1pPr marL="0" algn="l" defTabSz="321440" rtl="0" eaLnBrk="1" latinLnBrk="0" hangingPunct="1">
        <a:defRPr sz="1300" kern="1200">
          <a:solidFill>
            <a:schemeClr val="tx1"/>
          </a:solidFill>
          <a:latin typeface="+mn-lt"/>
          <a:ea typeface="+mn-ea"/>
          <a:cs typeface="+mn-cs"/>
        </a:defRPr>
      </a:lvl1pPr>
      <a:lvl2pPr marL="321440" algn="l" defTabSz="321440" rtl="0" eaLnBrk="1" latinLnBrk="0" hangingPunct="1">
        <a:defRPr sz="1300" kern="1200">
          <a:solidFill>
            <a:schemeClr val="tx1"/>
          </a:solidFill>
          <a:latin typeface="+mn-lt"/>
          <a:ea typeface="+mn-ea"/>
          <a:cs typeface="+mn-cs"/>
        </a:defRPr>
      </a:lvl2pPr>
      <a:lvl3pPr marL="642882" algn="l" defTabSz="321440" rtl="0" eaLnBrk="1" latinLnBrk="0" hangingPunct="1">
        <a:defRPr sz="1300" kern="1200">
          <a:solidFill>
            <a:schemeClr val="tx1"/>
          </a:solidFill>
          <a:latin typeface="+mn-lt"/>
          <a:ea typeface="+mn-ea"/>
          <a:cs typeface="+mn-cs"/>
        </a:defRPr>
      </a:lvl3pPr>
      <a:lvl4pPr marL="964323" algn="l" defTabSz="321440" rtl="0" eaLnBrk="1" latinLnBrk="0" hangingPunct="1">
        <a:defRPr sz="1300" kern="1200">
          <a:solidFill>
            <a:schemeClr val="tx1"/>
          </a:solidFill>
          <a:latin typeface="+mn-lt"/>
          <a:ea typeface="+mn-ea"/>
          <a:cs typeface="+mn-cs"/>
        </a:defRPr>
      </a:lvl4pPr>
      <a:lvl5pPr marL="1285763" algn="l" defTabSz="321440" rtl="0" eaLnBrk="1" latinLnBrk="0" hangingPunct="1">
        <a:defRPr sz="1300" kern="1200">
          <a:solidFill>
            <a:schemeClr val="tx1"/>
          </a:solidFill>
          <a:latin typeface="+mn-lt"/>
          <a:ea typeface="+mn-ea"/>
          <a:cs typeface="+mn-cs"/>
        </a:defRPr>
      </a:lvl5pPr>
      <a:lvl6pPr marL="1607205" algn="l" defTabSz="321440" rtl="0" eaLnBrk="1" latinLnBrk="0" hangingPunct="1">
        <a:defRPr sz="1300" kern="1200">
          <a:solidFill>
            <a:schemeClr val="tx1"/>
          </a:solidFill>
          <a:latin typeface="+mn-lt"/>
          <a:ea typeface="+mn-ea"/>
          <a:cs typeface="+mn-cs"/>
        </a:defRPr>
      </a:lvl6pPr>
      <a:lvl7pPr marL="1928645" algn="l" defTabSz="321440" rtl="0" eaLnBrk="1" latinLnBrk="0" hangingPunct="1">
        <a:defRPr sz="1300" kern="1200">
          <a:solidFill>
            <a:schemeClr val="tx1"/>
          </a:solidFill>
          <a:latin typeface="+mn-lt"/>
          <a:ea typeface="+mn-ea"/>
          <a:cs typeface="+mn-cs"/>
        </a:defRPr>
      </a:lvl7pPr>
      <a:lvl8pPr marL="2250086" algn="l" defTabSz="321440" rtl="0" eaLnBrk="1" latinLnBrk="0" hangingPunct="1">
        <a:defRPr sz="1300" kern="1200">
          <a:solidFill>
            <a:schemeClr val="tx1"/>
          </a:solidFill>
          <a:latin typeface="+mn-lt"/>
          <a:ea typeface="+mn-ea"/>
          <a:cs typeface="+mn-cs"/>
        </a:defRPr>
      </a:lvl8pPr>
      <a:lvl9pPr marL="2571527" algn="l" defTabSz="321440"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defRPr>
            </a:lvl1pPr>
          </a:lstStyle>
          <a:p>
            <a:endParaRPr lang="it-IT">
              <a:solidFill>
                <a:srgbClr val="000000"/>
              </a:solidFill>
              <a:latin typeface="Comic Sans MS" charset="0"/>
              <a:ea typeface="ＭＳ Ｐゴシック" charset="0"/>
              <a:cs typeface="+mn-cs"/>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defRPr>
            </a:lvl1pPr>
          </a:lstStyle>
          <a:p>
            <a:endParaRPr lang="it-IT">
              <a:solidFill>
                <a:srgbClr val="000000"/>
              </a:solidFill>
              <a:latin typeface="Comic Sans MS" charset="0"/>
              <a:ea typeface="ＭＳ Ｐゴシック" charset="0"/>
              <a:cs typeface="+mn-cs"/>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defRPr>
            </a:lvl1pPr>
          </a:lstStyle>
          <a:p>
            <a:fld id="{1BA557F3-71D0-D246-8293-70130ABC7DD0}" type="slidenum">
              <a:rPr lang="it-IT" smtClean="0">
                <a:solidFill>
                  <a:srgbClr val="000000"/>
                </a:solidFill>
                <a:latin typeface="Comic Sans MS" charset="0"/>
                <a:ea typeface="ＭＳ Ｐゴシック" charset="0"/>
                <a:cs typeface="+mn-cs"/>
              </a:rPr>
              <a:pPr/>
              <a:t>‹N›</a:t>
            </a:fld>
            <a:endParaRPr lang="it-IT">
              <a:solidFill>
                <a:srgbClr val="000000"/>
              </a:solidFill>
              <a:latin typeface="Comic Sans MS" charset="0"/>
              <a:ea typeface="ＭＳ Ｐゴシック" charset="0"/>
              <a:cs typeface="+mn-cs"/>
            </a:endParaRPr>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Lst>
  <p:transition>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ea typeface="ＭＳ Ｐゴシック" charset="0"/>
        </a:defRPr>
      </a:lvl2pPr>
      <a:lvl3pPr algn="ctr" rtl="0" fontAlgn="base">
        <a:spcBef>
          <a:spcPct val="0"/>
        </a:spcBef>
        <a:spcAft>
          <a:spcPct val="0"/>
        </a:spcAft>
        <a:defRPr sz="4400">
          <a:solidFill>
            <a:schemeClr val="tx2"/>
          </a:solidFill>
          <a:latin typeface="Comic Sans MS" charset="0"/>
          <a:ea typeface="ＭＳ Ｐゴシック" charset="0"/>
        </a:defRPr>
      </a:lvl3pPr>
      <a:lvl4pPr algn="ctr" rtl="0" fontAlgn="base">
        <a:spcBef>
          <a:spcPct val="0"/>
        </a:spcBef>
        <a:spcAft>
          <a:spcPct val="0"/>
        </a:spcAft>
        <a:defRPr sz="4400">
          <a:solidFill>
            <a:schemeClr val="tx2"/>
          </a:solidFill>
          <a:latin typeface="Comic Sans MS" charset="0"/>
          <a:ea typeface="ＭＳ Ｐゴシック" charset="0"/>
        </a:defRPr>
      </a:lvl4pPr>
      <a:lvl5pPr algn="ctr" rtl="0" fontAlgn="base">
        <a:spcBef>
          <a:spcPct val="0"/>
        </a:spcBef>
        <a:spcAft>
          <a:spcPct val="0"/>
        </a:spcAft>
        <a:defRPr sz="4400">
          <a:solidFill>
            <a:schemeClr val="tx2"/>
          </a:solidFill>
          <a:latin typeface="Comic Sans MS" charset="0"/>
          <a:ea typeface="ＭＳ Ｐゴシック" charset="0"/>
        </a:defRPr>
      </a:lvl5pPr>
      <a:lvl6pPr marL="457200" algn="ctr" rtl="0" fontAlgn="base">
        <a:spcBef>
          <a:spcPct val="0"/>
        </a:spcBef>
        <a:spcAft>
          <a:spcPct val="0"/>
        </a:spcAft>
        <a:defRPr sz="4400">
          <a:solidFill>
            <a:schemeClr val="tx2"/>
          </a:solidFill>
          <a:latin typeface="Comic Sans MS" charset="0"/>
          <a:ea typeface="ＭＳ Ｐゴシック" charset="0"/>
        </a:defRPr>
      </a:lvl6pPr>
      <a:lvl7pPr marL="914400" algn="ctr" rtl="0" fontAlgn="base">
        <a:spcBef>
          <a:spcPct val="0"/>
        </a:spcBef>
        <a:spcAft>
          <a:spcPct val="0"/>
        </a:spcAft>
        <a:defRPr sz="4400">
          <a:solidFill>
            <a:schemeClr val="tx2"/>
          </a:solidFill>
          <a:latin typeface="Comic Sans MS" charset="0"/>
          <a:ea typeface="ＭＳ Ｐゴシック" charset="0"/>
        </a:defRPr>
      </a:lvl7pPr>
      <a:lvl8pPr marL="1371600" algn="ctr" rtl="0" fontAlgn="base">
        <a:spcBef>
          <a:spcPct val="0"/>
        </a:spcBef>
        <a:spcAft>
          <a:spcPct val="0"/>
        </a:spcAft>
        <a:defRPr sz="4400">
          <a:solidFill>
            <a:schemeClr val="tx2"/>
          </a:solidFill>
          <a:latin typeface="Comic Sans MS" charset="0"/>
          <a:ea typeface="ＭＳ Ｐゴシック" charset="0"/>
        </a:defRPr>
      </a:lvl8pPr>
      <a:lvl9pPr marL="1828800" algn="ctr" rtl="0" fontAlgn="base">
        <a:spcBef>
          <a:spcPct val="0"/>
        </a:spcBef>
        <a:spcAft>
          <a:spcPct val="0"/>
        </a:spcAft>
        <a:defRPr sz="4400">
          <a:solidFill>
            <a:schemeClr val="tx2"/>
          </a:solidFill>
          <a:latin typeface="Comic Sans MS"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660066"/>
            </a:gs>
            <a:gs pos="100000">
              <a:srgbClr val="000066"/>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mguygodificare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livellojin</a:t>
            </a:r>
          </a:p>
          <a:p>
            <a:pPr lvl="3"/>
            <a:r>
              <a:rPr lang="it-IT"/>
              <a:t>Quarto livello</a:t>
            </a:r>
          </a:p>
          <a:p>
            <a:pPr lvl="4"/>
            <a:r>
              <a:rPr lang="it-IT"/>
              <a:t>Quinto livello</a:t>
            </a: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Comic Sans MS" charset="0"/>
          <a:ea typeface="ＭＳ Ｐゴシック" charset="0"/>
        </a:defRPr>
      </a:lvl2pPr>
      <a:lvl3pPr algn="ctr" rtl="0" fontAlgn="base">
        <a:spcBef>
          <a:spcPct val="0"/>
        </a:spcBef>
        <a:spcAft>
          <a:spcPct val="0"/>
        </a:spcAft>
        <a:defRPr sz="4400">
          <a:solidFill>
            <a:srgbClr val="FFFF00"/>
          </a:solidFill>
          <a:latin typeface="Comic Sans MS" charset="0"/>
          <a:ea typeface="ＭＳ Ｐゴシック" charset="0"/>
        </a:defRPr>
      </a:lvl3pPr>
      <a:lvl4pPr algn="ctr" rtl="0" fontAlgn="base">
        <a:spcBef>
          <a:spcPct val="0"/>
        </a:spcBef>
        <a:spcAft>
          <a:spcPct val="0"/>
        </a:spcAft>
        <a:defRPr sz="4400">
          <a:solidFill>
            <a:srgbClr val="FFFF00"/>
          </a:solidFill>
          <a:latin typeface="Comic Sans MS" charset="0"/>
          <a:ea typeface="ＭＳ Ｐゴシック" charset="0"/>
        </a:defRPr>
      </a:lvl4pPr>
      <a:lvl5pPr algn="ctr" rtl="0" fontAlgn="base">
        <a:spcBef>
          <a:spcPct val="0"/>
        </a:spcBef>
        <a:spcAft>
          <a:spcPct val="0"/>
        </a:spcAft>
        <a:defRPr sz="4400">
          <a:solidFill>
            <a:srgbClr val="FFFF00"/>
          </a:solidFill>
          <a:latin typeface="Comic Sans MS" charset="0"/>
          <a:ea typeface="ＭＳ Ｐゴシック" charset="0"/>
        </a:defRPr>
      </a:lvl5pPr>
      <a:lvl6pPr marL="457200" algn="ctr" rtl="0" fontAlgn="base">
        <a:spcBef>
          <a:spcPct val="0"/>
        </a:spcBef>
        <a:spcAft>
          <a:spcPct val="0"/>
        </a:spcAft>
        <a:defRPr sz="4400">
          <a:solidFill>
            <a:srgbClr val="FFFF00"/>
          </a:solidFill>
          <a:latin typeface="Comic Sans MS" charset="0"/>
          <a:ea typeface="ＭＳ Ｐゴシック" charset="0"/>
        </a:defRPr>
      </a:lvl6pPr>
      <a:lvl7pPr marL="914400" algn="ctr" rtl="0" fontAlgn="base">
        <a:spcBef>
          <a:spcPct val="0"/>
        </a:spcBef>
        <a:spcAft>
          <a:spcPct val="0"/>
        </a:spcAft>
        <a:defRPr sz="4400">
          <a:solidFill>
            <a:srgbClr val="FFFF00"/>
          </a:solidFill>
          <a:latin typeface="Comic Sans MS" charset="0"/>
          <a:ea typeface="ＭＳ Ｐゴシック" charset="0"/>
        </a:defRPr>
      </a:lvl7pPr>
      <a:lvl8pPr marL="1371600" algn="ctr" rtl="0" fontAlgn="base">
        <a:spcBef>
          <a:spcPct val="0"/>
        </a:spcBef>
        <a:spcAft>
          <a:spcPct val="0"/>
        </a:spcAft>
        <a:defRPr sz="4400">
          <a:solidFill>
            <a:srgbClr val="FFFF00"/>
          </a:solidFill>
          <a:latin typeface="Comic Sans MS" charset="0"/>
          <a:ea typeface="ＭＳ Ｐゴシック" charset="0"/>
        </a:defRPr>
      </a:lvl8pPr>
      <a:lvl9pPr marL="1828800" algn="ctr" rtl="0" fontAlgn="base">
        <a:spcBef>
          <a:spcPct val="0"/>
        </a:spcBef>
        <a:spcAft>
          <a:spcPct val="0"/>
        </a:spcAft>
        <a:defRPr sz="4400">
          <a:solidFill>
            <a:srgbClr val="FFFF00"/>
          </a:solidFill>
          <a:latin typeface="Comic Sans MS" charset="0"/>
          <a:ea typeface="ＭＳ Ｐゴシック" charset="0"/>
        </a:defRPr>
      </a:lvl9pPr>
    </p:titleStyle>
    <p:bodyStyle>
      <a:lvl1pPr marL="342900" indent="-342900" algn="l" rtl="0" fontAlgn="base">
        <a:spcBef>
          <a:spcPct val="20000"/>
        </a:spcBef>
        <a:spcAft>
          <a:spcPct val="0"/>
        </a:spcAft>
        <a:buChar char="•"/>
        <a:defRPr sz="3200">
          <a:solidFill>
            <a:srgbClr val="FFFF00"/>
          </a:solidFill>
          <a:latin typeface="+mn-lt"/>
          <a:ea typeface="+mn-ea"/>
          <a:cs typeface="+mn-cs"/>
        </a:defRPr>
      </a:lvl1pPr>
      <a:lvl2pPr marL="742950" indent="-285750" algn="l" rtl="0" fontAlgn="base">
        <a:spcBef>
          <a:spcPct val="20000"/>
        </a:spcBef>
        <a:spcAft>
          <a:spcPct val="0"/>
        </a:spcAft>
        <a:buChar char="–"/>
        <a:defRPr sz="2800">
          <a:solidFill>
            <a:srgbClr val="FFFF00"/>
          </a:solidFill>
          <a:latin typeface="+mn-lt"/>
          <a:ea typeface="+mn-ea"/>
        </a:defRPr>
      </a:lvl2pPr>
      <a:lvl3pPr marL="1143000" indent="-228600" algn="l" rtl="0" fontAlgn="base">
        <a:spcBef>
          <a:spcPct val="20000"/>
        </a:spcBef>
        <a:spcAft>
          <a:spcPct val="0"/>
        </a:spcAft>
        <a:buChar char="•"/>
        <a:defRPr sz="2400">
          <a:solidFill>
            <a:srgbClr val="FFFF00"/>
          </a:solidFill>
          <a:latin typeface="+mn-lt"/>
          <a:ea typeface="+mn-ea"/>
        </a:defRPr>
      </a:lvl3pPr>
      <a:lvl4pPr marL="1600200" indent="-228600" algn="l" rtl="0" fontAlgn="base">
        <a:spcBef>
          <a:spcPct val="20000"/>
        </a:spcBef>
        <a:spcAft>
          <a:spcPct val="0"/>
        </a:spcAft>
        <a:buChar char="–"/>
        <a:defRPr sz="2000">
          <a:solidFill>
            <a:srgbClr val="FFFF00"/>
          </a:solidFill>
          <a:latin typeface="+mn-lt"/>
          <a:ea typeface="+mn-ea"/>
        </a:defRPr>
      </a:lvl4pPr>
      <a:lvl5pPr marL="2057400" indent="-228600" algn="l" rtl="0" fontAlgn="base">
        <a:spcBef>
          <a:spcPct val="20000"/>
        </a:spcBef>
        <a:spcAft>
          <a:spcPct val="0"/>
        </a:spcAft>
        <a:buChar char="»"/>
        <a:defRPr sz="2000">
          <a:solidFill>
            <a:srgbClr val="FFFF00"/>
          </a:solidFill>
          <a:latin typeface="+mn-lt"/>
          <a:ea typeface="+mn-ea"/>
        </a:defRPr>
      </a:lvl5pPr>
      <a:lvl6pPr marL="2514600" indent="-228600" algn="l" rtl="0" fontAlgn="base">
        <a:spcBef>
          <a:spcPct val="20000"/>
        </a:spcBef>
        <a:spcAft>
          <a:spcPct val="0"/>
        </a:spcAft>
        <a:buChar char="»"/>
        <a:defRPr sz="2000">
          <a:solidFill>
            <a:srgbClr val="FFFF00"/>
          </a:solidFill>
          <a:latin typeface="+mn-lt"/>
          <a:ea typeface="+mn-ea"/>
        </a:defRPr>
      </a:lvl6pPr>
      <a:lvl7pPr marL="2971800" indent="-228600" algn="l" rtl="0" fontAlgn="base">
        <a:spcBef>
          <a:spcPct val="20000"/>
        </a:spcBef>
        <a:spcAft>
          <a:spcPct val="0"/>
        </a:spcAft>
        <a:buChar char="»"/>
        <a:defRPr sz="2000">
          <a:solidFill>
            <a:srgbClr val="FFFF00"/>
          </a:solidFill>
          <a:latin typeface="+mn-lt"/>
          <a:ea typeface="+mn-ea"/>
        </a:defRPr>
      </a:lvl7pPr>
      <a:lvl8pPr marL="3429000" indent="-228600" algn="l" rtl="0" fontAlgn="base">
        <a:spcBef>
          <a:spcPct val="20000"/>
        </a:spcBef>
        <a:spcAft>
          <a:spcPct val="0"/>
        </a:spcAft>
        <a:buChar char="»"/>
        <a:defRPr sz="2000">
          <a:solidFill>
            <a:srgbClr val="FFFF00"/>
          </a:solidFill>
          <a:latin typeface="+mn-lt"/>
          <a:ea typeface="+mn-ea"/>
        </a:defRPr>
      </a:lvl8pPr>
      <a:lvl9pPr marL="3886200" indent="-228600" algn="l" rtl="0" fontAlgn="base">
        <a:spcBef>
          <a:spcPct val="20000"/>
        </a:spcBef>
        <a:spcAft>
          <a:spcPct val="0"/>
        </a:spcAft>
        <a:buChar char="»"/>
        <a:defRPr sz="2000">
          <a:solidFill>
            <a:srgbClr val="FFFF00"/>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it-IT">
              <a:solidFill>
                <a:srgbClr val="FFFFFF"/>
              </a:solidFill>
              <a:latin typeface="Comic Sans MS" charset="0"/>
              <a:ea typeface="ＭＳ Ｐゴシック" charset="0"/>
              <a:cs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it-IT">
              <a:solidFill>
                <a:srgbClr val="FFFFFF"/>
              </a:solidFill>
              <a:latin typeface="Comic Sans MS" charset="0"/>
              <a:ea typeface="ＭＳ Ｐゴシック" charset="0"/>
              <a:cs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3A3B69EE-F1CE-B844-B025-4E00BE59F8A1}" type="slidenum">
              <a:rPr lang="it-IT" smtClean="0">
                <a:solidFill>
                  <a:srgbClr val="FFFFFF"/>
                </a:solidFill>
                <a:latin typeface="Comic Sans MS" charset="0"/>
                <a:ea typeface="ＭＳ Ｐゴシック" charset="0"/>
                <a:cs typeface="Times New Roman" charset="0"/>
              </a:rPr>
              <a:pPr/>
              <a:t>‹N›</a:t>
            </a:fld>
            <a:endParaRPr lang="it-IT">
              <a:solidFill>
                <a:srgbClr val="FFFFFF"/>
              </a:solidFill>
              <a:latin typeface="Comic Sans MS" charset="0"/>
              <a:ea typeface="ＭＳ Ｐゴシック" charset="0"/>
              <a:cs typeface="Times New Roman" charset="0"/>
            </a:endParaRPr>
          </a:p>
        </p:txBody>
      </p:sp>
    </p:spTree>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charset="0"/>
          <a:ea typeface="ＭＳ Ｐゴシック" charset="0"/>
          <a:cs typeface="Times New Roman" charset="0"/>
        </a:defRPr>
      </a:lvl2pPr>
      <a:lvl3pPr algn="ctr" rtl="0" fontAlgn="base">
        <a:spcBef>
          <a:spcPct val="0"/>
        </a:spcBef>
        <a:spcAft>
          <a:spcPct val="0"/>
        </a:spcAft>
        <a:defRPr sz="4400">
          <a:solidFill>
            <a:schemeClr val="tx2"/>
          </a:solidFill>
          <a:latin typeface="Comic Sans MS" charset="0"/>
          <a:ea typeface="ＭＳ Ｐゴシック" charset="0"/>
          <a:cs typeface="Times New Roman" charset="0"/>
        </a:defRPr>
      </a:lvl3pPr>
      <a:lvl4pPr algn="ctr" rtl="0" fontAlgn="base">
        <a:spcBef>
          <a:spcPct val="0"/>
        </a:spcBef>
        <a:spcAft>
          <a:spcPct val="0"/>
        </a:spcAft>
        <a:defRPr sz="4400">
          <a:solidFill>
            <a:schemeClr val="tx2"/>
          </a:solidFill>
          <a:latin typeface="Comic Sans MS" charset="0"/>
          <a:ea typeface="ＭＳ Ｐゴシック" charset="0"/>
          <a:cs typeface="Times New Roman" charset="0"/>
        </a:defRPr>
      </a:lvl4pPr>
      <a:lvl5pPr algn="ctr" rtl="0" fontAlgn="base">
        <a:spcBef>
          <a:spcPct val="0"/>
        </a:spcBef>
        <a:spcAft>
          <a:spcPct val="0"/>
        </a:spcAft>
        <a:defRPr sz="4400">
          <a:solidFill>
            <a:schemeClr val="tx2"/>
          </a:solidFill>
          <a:latin typeface="Comic Sans MS"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Comic Sans MS" charset="0"/>
          <a:ea typeface="ＭＳ Ｐゴシック" charset="0"/>
          <a:cs typeface="Times New Roman" charset="0"/>
        </a:defRPr>
      </a:lvl6pPr>
      <a:lvl7pPr marL="914400" algn="ctr" rtl="0" fontAlgn="base">
        <a:spcBef>
          <a:spcPct val="0"/>
        </a:spcBef>
        <a:spcAft>
          <a:spcPct val="0"/>
        </a:spcAft>
        <a:defRPr sz="4400">
          <a:solidFill>
            <a:schemeClr val="tx2"/>
          </a:solidFill>
          <a:latin typeface="Comic Sans MS" charset="0"/>
          <a:ea typeface="ＭＳ Ｐゴシック" charset="0"/>
          <a:cs typeface="Times New Roman" charset="0"/>
        </a:defRPr>
      </a:lvl7pPr>
      <a:lvl8pPr marL="1371600" algn="ctr" rtl="0" fontAlgn="base">
        <a:spcBef>
          <a:spcPct val="0"/>
        </a:spcBef>
        <a:spcAft>
          <a:spcPct val="0"/>
        </a:spcAft>
        <a:defRPr sz="4400">
          <a:solidFill>
            <a:schemeClr val="tx2"/>
          </a:solidFill>
          <a:latin typeface="Comic Sans MS" charset="0"/>
          <a:ea typeface="ＭＳ Ｐゴシック" charset="0"/>
          <a:cs typeface="Times New Roman" charset="0"/>
        </a:defRPr>
      </a:lvl8pPr>
      <a:lvl9pPr marL="1828800" algn="ctr" rtl="0" fontAlgn="base">
        <a:spcBef>
          <a:spcPct val="0"/>
        </a:spcBef>
        <a:spcAft>
          <a:spcPct val="0"/>
        </a:spcAft>
        <a:defRPr sz="4400">
          <a:solidFill>
            <a:schemeClr val="tx2"/>
          </a:solidFill>
          <a:latin typeface="Comic Sans MS" charset="0"/>
          <a:ea typeface="ＭＳ Ｐゴシック" charset="0"/>
          <a:cs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Times New Roman" charset="0"/>
          <a:cs typeface="+mn-cs"/>
        </a:defRPr>
      </a:lvl2pPr>
      <a:lvl3pPr marL="1143000" indent="-228600" algn="l" rtl="0" fontAlgn="base">
        <a:spcBef>
          <a:spcPct val="20000"/>
        </a:spcBef>
        <a:spcAft>
          <a:spcPct val="0"/>
        </a:spcAft>
        <a:buChar char="•"/>
        <a:defRPr sz="2400">
          <a:solidFill>
            <a:schemeClr val="tx1"/>
          </a:solidFill>
          <a:latin typeface="+mn-lt"/>
          <a:ea typeface="Times New Roman" charset="0"/>
          <a:cs typeface="+mn-cs"/>
        </a:defRPr>
      </a:lvl3pPr>
      <a:lvl4pPr marL="1600200" indent="-228600" algn="l" rtl="0" fontAlgn="base">
        <a:spcBef>
          <a:spcPct val="20000"/>
        </a:spcBef>
        <a:spcAft>
          <a:spcPct val="0"/>
        </a:spcAft>
        <a:buChar char="–"/>
        <a:defRPr sz="2000">
          <a:solidFill>
            <a:schemeClr val="tx1"/>
          </a:solidFill>
          <a:latin typeface="+mn-lt"/>
          <a:ea typeface="Times New Roman" charset="0"/>
          <a:cs typeface="+mn-cs"/>
        </a:defRPr>
      </a:lvl4pPr>
      <a:lvl5pPr marL="2057400" indent="-228600" algn="l" rtl="0" fontAlgn="base">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ea typeface="Times New Roman" charset="0"/>
          <a:cs typeface="+mn-cs"/>
        </a:defRPr>
      </a:lvl6pPr>
      <a:lvl7pPr marL="2971800" indent="-228600" algn="l" rtl="0" fontAlgn="base">
        <a:spcBef>
          <a:spcPct val="20000"/>
        </a:spcBef>
        <a:spcAft>
          <a:spcPct val="0"/>
        </a:spcAft>
        <a:buChar char="»"/>
        <a:defRPr sz="2000">
          <a:solidFill>
            <a:schemeClr val="tx1"/>
          </a:solidFill>
          <a:latin typeface="+mn-lt"/>
          <a:ea typeface="Times New Roman" charset="0"/>
          <a:cs typeface="+mn-cs"/>
        </a:defRPr>
      </a:lvl7pPr>
      <a:lvl8pPr marL="3429000" indent="-228600" algn="l" rtl="0" fontAlgn="base">
        <a:spcBef>
          <a:spcPct val="20000"/>
        </a:spcBef>
        <a:spcAft>
          <a:spcPct val="0"/>
        </a:spcAft>
        <a:buChar char="»"/>
        <a:defRPr sz="2000">
          <a:solidFill>
            <a:schemeClr val="tx1"/>
          </a:solidFill>
          <a:latin typeface="+mn-lt"/>
          <a:ea typeface="Times New Roman" charset="0"/>
          <a:cs typeface="+mn-cs"/>
        </a:defRPr>
      </a:lvl8pPr>
      <a:lvl9pPr marL="3886200" indent="-228600" algn="l" rtl="0" fontAlgn="base">
        <a:spcBef>
          <a:spcPct val="20000"/>
        </a:spcBef>
        <a:spcAft>
          <a:spcPct val="0"/>
        </a:spcAft>
        <a:buChar char="»"/>
        <a:defRPr sz="2000">
          <a:solidFill>
            <a:schemeClr val="tx1"/>
          </a:solidFill>
          <a:latin typeface="+mn-lt"/>
          <a:ea typeface="Times New Roman" charset="0"/>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9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3.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5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5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5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1.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15.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15.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4.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9.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3.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3.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3.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889000"/>
            <a:ext cx="889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3">
            <a:extLst>
              <a:ext uri="{FF2B5EF4-FFF2-40B4-BE49-F238E27FC236}">
                <a16:creationId xmlns:a16="http://schemas.microsoft.com/office/drawing/2014/main" id="{1FD704CF-FBA0-341B-4E32-4034020BD166}"/>
              </a:ext>
            </a:extLst>
          </p:cNvPr>
          <p:cNvSpPr>
            <a:spLocks noChangeArrowheads="1"/>
          </p:cNvSpPr>
          <p:nvPr/>
        </p:nvSpPr>
        <p:spPr bwMode="auto">
          <a:xfrm>
            <a:off x="-613609" y="1761622"/>
            <a:ext cx="10419097"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2" tIns="45702" rIns="91402" bIns="45702"/>
          <a:lstStyle/>
          <a:p>
            <a:pPr marL="342761" marR="0" lvl="0" indent="-342761" algn="ctr" defTabSz="914400" rtl="0" eaLnBrk="1" fontAlgn="base" latinLnBrk="0" hangingPunct="1">
              <a:lnSpc>
                <a:spcPct val="100000"/>
              </a:lnSpc>
              <a:spcBef>
                <a:spcPct val="20000"/>
              </a:spcBef>
              <a:spcAft>
                <a:spcPct val="0"/>
              </a:spcAft>
              <a:buClrTx/>
              <a:buSzTx/>
              <a:buFontTx/>
              <a:buNone/>
              <a:tabLst/>
              <a:defRPr/>
            </a:pPr>
            <a:r>
              <a:rPr kumimoji="0" lang="it-IT" sz="44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rPr>
              <a:t>Geriatria: percorso</a:t>
            </a:r>
            <a:r>
              <a:rPr lang="it-IT" sz="4400" b="1" i="1" dirty="0">
                <a:solidFill>
                  <a:srgbClr val="FFFFFF"/>
                </a:solidFill>
                <a:latin typeface="Comic Sans MS" charset="0"/>
                <a:ea typeface="ＭＳ Ｐゴシック" charset="0"/>
                <a:cs typeface="ＭＳ Ｐゴシック" charset="0"/>
                <a:sym typeface="Gill Sans" charset="0"/>
              </a:rPr>
              <a:t> </a:t>
            </a:r>
            <a:r>
              <a:rPr kumimoji="0" lang="it-IT" sz="44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rPr>
              <a:t>di cura</a:t>
            </a: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lang="it-IT" sz="2000" b="1" dirty="0">
              <a:solidFill>
                <a:srgbClr val="FFFFFF"/>
              </a:solidFill>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lang="it-IT" sz="2000" b="1" dirty="0">
              <a:solidFill>
                <a:srgbClr val="FFFFFF"/>
              </a:solidFill>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lang="it-IT" sz="2000" b="1" dirty="0">
              <a:solidFill>
                <a:srgbClr val="FFFFFF"/>
              </a:solidFill>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20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r>
              <a:rPr kumimoji="0" lang="it-IT" sz="20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rPr>
              <a:t>Verona</a:t>
            </a:r>
          </a:p>
          <a:p>
            <a:pPr marL="342761" marR="0" lvl="0" indent="-342761" algn="ctr" defTabSz="914400" rtl="0" eaLnBrk="1" fontAlgn="base" latinLnBrk="0" hangingPunct="1">
              <a:lnSpc>
                <a:spcPct val="100000"/>
              </a:lnSpc>
              <a:spcBef>
                <a:spcPct val="20000"/>
              </a:spcBef>
              <a:spcAft>
                <a:spcPct val="0"/>
              </a:spcAft>
              <a:buClrTx/>
              <a:buSzTx/>
              <a:buFontTx/>
              <a:buNone/>
              <a:tabLst/>
              <a:defRPr/>
            </a:pPr>
            <a:r>
              <a:rPr kumimoji="0" lang="it-IT" sz="20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rPr>
              <a:t>25 marzo 2024</a:t>
            </a:r>
          </a:p>
        </p:txBody>
      </p:sp>
      <p:sp>
        <p:nvSpPr>
          <p:cNvPr id="64514" name="Rectangle 2"/>
          <p:cNvSpPr>
            <a:spLocks noChangeArrowheads="1"/>
          </p:cNvSpPr>
          <p:nvPr/>
        </p:nvSpPr>
        <p:spPr bwMode="auto">
          <a:xfrm>
            <a:off x="419100" y="4066916"/>
            <a:ext cx="8305800" cy="11430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2" tIns="45702" rIns="91402" bIns="45702" anchor="ctr"/>
          <a:lstStyle/>
          <a:p>
            <a:pPr algn="ctr">
              <a:defRPr/>
            </a:pPr>
            <a:r>
              <a:rPr lang="it-IT" sz="4400" b="1" i="1" dirty="0">
                <a:solidFill>
                  <a:schemeClr val="bg1"/>
                </a:solidFill>
                <a:latin typeface="Comic Sans MS" charset="0"/>
                <a:ea typeface="ＭＳ Ｐゴシック" charset="0"/>
                <a:cs typeface="ＭＳ Ｐゴシック" charset="0"/>
                <a:sym typeface="Gill Sans" charset="0"/>
              </a:rPr>
              <a:t>Cure di prossimità</a:t>
            </a:r>
          </a:p>
        </p:txBody>
      </p:sp>
      <p:sp>
        <p:nvSpPr>
          <p:cNvPr id="64516" name="Text Box 4"/>
          <p:cNvSpPr txBox="1">
            <a:spLocks noChangeArrowheads="1"/>
          </p:cNvSpPr>
          <p:nvPr/>
        </p:nvSpPr>
        <p:spPr bwMode="auto">
          <a:xfrm>
            <a:off x="3149600" y="6051550"/>
            <a:ext cx="285273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02" tIns="45702" rIns="91402" bIns="45702">
            <a:spAutoFit/>
          </a:bodyPr>
          <a:lstStyle/>
          <a:p>
            <a:pPr algn="ctr">
              <a:defRPr/>
            </a:pPr>
            <a:r>
              <a:rPr lang="it-IT" sz="2400" b="1" i="1" dirty="0">
                <a:solidFill>
                  <a:srgbClr val="FFFF00"/>
                </a:solidFill>
                <a:latin typeface="Comic Sans MS" charset="0"/>
                <a:ea typeface="ＭＳ Ｐゴシック" charset="0"/>
                <a:cs typeface="ＭＳ Ｐゴシック" charset="0"/>
                <a:sym typeface="Gill Sans" charset="0"/>
              </a:rPr>
              <a:t>Matteo Grezzana</a:t>
            </a:r>
          </a:p>
        </p:txBody>
      </p:sp>
      <p:sp>
        <p:nvSpPr>
          <p:cNvPr id="64517" name="Text Box 5"/>
          <p:cNvSpPr txBox="1">
            <a:spLocks noChangeArrowheads="1"/>
          </p:cNvSpPr>
          <p:nvPr/>
        </p:nvSpPr>
        <p:spPr bwMode="auto">
          <a:xfrm>
            <a:off x="2133600" y="6413500"/>
            <a:ext cx="4876800"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2" tIns="45702" rIns="91402" bIns="45702">
            <a:spAutoFit/>
          </a:bodyPr>
          <a:lstStyle/>
          <a:p>
            <a:pPr algn="ctr">
              <a:defRPr/>
            </a:pPr>
            <a:r>
              <a:rPr lang="it-IT" sz="2000" b="1" i="1" dirty="0">
                <a:solidFill>
                  <a:srgbClr val="FFFF00"/>
                </a:solidFill>
                <a:latin typeface="Comic Sans MS" charset="0"/>
                <a:ea typeface="ＭＳ Ｐゴシック" charset="0"/>
                <a:cs typeface="ＭＳ Ｐゴシック" charset="0"/>
                <a:sym typeface="Gill Sans" charset="0"/>
              </a:rPr>
              <a:t>Direttore UOC Geriatria</a:t>
            </a:r>
          </a:p>
        </p:txBody>
      </p:sp>
      <p:sp>
        <p:nvSpPr>
          <p:cNvPr id="64518" name="Rectangle 6"/>
          <p:cNvSpPr>
            <a:spLocks noChangeArrowheads="1"/>
          </p:cNvSpPr>
          <p:nvPr/>
        </p:nvSpPr>
        <p:spPr bwMode="auto">
          <a:xfrm>
            <a:off x="228600" y="304800"/>
            <a:ext cx="2971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02" tIns="45702" rIns="91402" bIns="45702" anchor="ctr"/>
          <a:lstStyle/>
          <a:p>
            <a:pPr algn="ctr">
              <a:defRPr/>
            </a:pPr>
            <a:endParaRPr lang="it-IT" sz="2400" b="1" i="1" dirty="0">
              <a:solidFill>
                <a:srgbClr val="FFFF00"/>
              </a:solidFill>
              <a:latin typeface="Comic Sans MS" charset="0"/>
              <a:ea typeface="ＭＳ Ｐゴシック" charset="0"/>
              <a:cs typeface="ＭＳ Ｐゴシック" charset="0"/>
              <a:sym typeface="Gill Sans" charset="0"/>
            </a:endParaRPr>
          </a:p>
        </p:txBody>
      </p:sp>
      <p:pic>
        <p:nvPicPr>
          <p:cNvPr id="188424"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5605463"/>
            <a:ext cx="233045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a:extLst>
              <a:ext uri="{FF2B5EF4-FFF2-40B4-BE49-F238E27FC236}">
                <a16:creationId xmlns:a16="http://schemas.microsoft.com/office/drawing/2014/main" id="{66400417-9772-34B0-6050-92CA56AD7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281" y="7937"/>
            <a:ext cx="6809873" cy="881063"/>
          </a:xfrm>
          <a:prstGeom prst="rect">
            <a:avLst/>
          </a:prstGeom>
        </p:spPr>
      </p:pic>
    </p:spTree>
    <p:extLst>
      <p:ext uri="{BB962C8B-B14F-4D97-AF65-F5344CB8AC3E}">
        <p14:creationId xmlns:p14="http://schemas.microsoft.com/office/powerpoint/2010/main" val="3027498726"/>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4"/>
          <p:cNvSpPr txBox="1">
            <a:spLocks noChangeArrowheads="1"/>
          </p:cNvSpPr>
          <p:nvPr/>
        </p:nvSpPr>
        <p:spPr bwMode="auto">
          <a:xfrm>
            <a:off x="582613" y="1557338"/>
            <a:ext cx="3424237" cy="2738437"/>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800"/>
              <a:t>Dimensione</a:t>
            </a:r>
          </a:p>
          <a:p>
            <a:pPr algn="ctr" eaLnBrk="1" hangingPunct="1"/>
            <a:r>
              <a:rPr lang="it-IT" sz="2800"/>
              <a:t>BIOLOGICA</a:t>
            </a:r>
          </a:p>
          <a:p>
            <a:pPr algn="ctr" eaLnBrk="1" hangingPunct="1"/>
            <a:r>
              <a:rPr lang="it-IT" sz="2800" b="1">
                <a:solidFill>
                  <a:srgbClr val="0000FF"/>
                </a:solidFill>
              </a:rPr>
              <a:t>Scienze mediche</a:t>
            </a:r>
            <a:endParaRPr lang="it-IT" sz="3200" b="1">
              <a:solidFill>
                <a:srgbClr val="0000FF"/>
              </a:solidFill>
            </a:endParaRPr>
          </a:p>
          <a:p>
            <a:pPr algn="ctr" eaLnBrk="1" hangingPunct="1"/>
            <a:r>
              <a:rPr lang="it-IT" sz="2800" i="1"/>
              <a:t>Aspetti Organicistici</a:t>
            </a:r>
          </a:p>
          <a:p>
            <a:pPr algn="ctr" eaLnBrk="1" hangingPunct="1"/>
            <a:r>
              <a:rPr lang="it-IT" sz="2800" i="1"/>
              <a:t>ed oggettivi</a:t>
            </a:r>
          </a:p>
          <a:p>
            <a:pPr algn="ctr" eaLnBrk="1" hangingPunct="1"/>
            <a:r>
              <a:rPr lang="it-IT" sz="2800" i="1"/>
              <a:t>della Malattia</a:t>
            </a:r>
          </a:p>
        </p:txBody>
      </p:sp>
      <p:sp>
        <p:nvSpPr>
          <p:cNvPr id="21506" name="Text Box 5"/>
          <p:cNvSpPr txBox="1">
            <a:spLocks noChangeArrowheads="1"/>
          </p:cNvSpPr>
          <p:nvPr/>
        </p:nvSpPr>
        <p:spPr bwMode="auto">
          <a:xfrm>
            <a:off x="5365750" y="1628775"/>
            <a:ext cx="3167063" cy="2711450"/>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800"/>
              <a:t>Dimensione</a:t>
            </a:r>
          </a:p>
          <a:p>
            <a:pPr algn="ctr" eaLnBrk="1" hangingPunct="1"/>
            <a:r>
              <a:rPr lang="it-IT" sz="2800"/>
              <a:t>BIOGRAFICA</a:t>
            </a:r>
          </a:p>
          <a:p>
            <a:pPr algn="ctr" eaLnBrk="1" hangingPunct="1"/>
            <a:r>
              <a:rPr lang="it-IT" sz="2800" b="1">
                <a:solidFill>
                  <a:srgbClr val="3366FF"/>
                </a:solidFill>
              </a:rPr>
              <a:t>Scienze umane</a:t>
            </a:r>
          </a:p>
          <a:p>
            <a:pPr algn="ctr" eaLnBrk="1" hangingPunct="1"/>
            <a:r>
              <a:rPr lang="it-IT" sz="2800" i="1"/>
              <a:t>Aspetti Umani </a:t>
            </a:r>
          </a:p>
          <a:p>
            <a:pPr algn="ctr" eaLnBrk="1" hangingPunct="1"/>
            <a:r>
              <a:rPr lang="it-IT" sz="2800" i="1"/>
              <a:t>e soggettivi</a:t>
            </a:r>
          </a:p>
          <a:p>
            <a:pPr algn="ctr" eaLnBrk="1" hangingPunct="1"/>
            <a:r>
              <a:rPr lang="it-IT" sz="2800" i="1"/>
              <a:t>della Malattia</a:t>
            </a:r>
          </a:p>
        </p:txBody>
      </p:sp>
      <p:sp>
        <p:nvSpPr>
          <p:cNvPr id="21507" name="Text Box 6"/>
          <p:cNvSpPr txBox="1">
            <a:spLocks noChangeArrowheads="1"/>
          </p:cNvSpPr>
          <p:nvPr/>
        </p:nvSpPr>
        <p:spPr bwMode="auto">
          <a:xfrm>
            <a:off x="549707" y="5605463"/>
            <a:ext cx="3291611" cy="1015663"/>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b="1" dirty="0"/>
              <a:t>Che iter diagnostico?</a:t>
            </a:r>
          </a:p>
          <a:p>
            <a:pPr algn="ctr" eaLnBrk="1" hangingPunct="1"/>
            <a:r>
              <a:rPr lang="it-IT" sz="2000" b="1" dirty="0"/>
              <a:t>Quale stadio di malattia?</a:t>
            </a:r>
          </a:p>
          <a:p>
            <a:pPr algn="ctr" eaLnBrk="1" hangingPunct="1"/>
            <a:r>
              <a:rPr lang="it-IT" sz="2000" b="1" dirty="0"/>
              <a:t>Quale terapia?</a:t>
            </a:r>
          </a:p>
        </p:txBody>
      </p:sp>
      <p:sp>
        <p:nvSpPr>
          <p:cNvPr id="21508" name="Text Box 7"/>
          <p:cNvSpPr txBox="1">
            <a:spLocks noChangeArrowheads="1"/>
          </p:cNvSpPr>
          <p:nvPr/>
        </p:nvSpPr>
        <p:spPr bwMode="auto">
          <a:xfrm>
            <a:off x="4932363" y="5605463"/>
            <a:ext cx="3960812" cy="1015663"/>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b="1" dirty="0"/>
              <a:t>Quale il vissuto del soggetto? </a:t>
            </a:r>
          </a:p>
          <a:p>
            <a:pPr algn="ctr" eaLnBrk="1" hangingPunct="1"/>
            <a:r>
              <a:rPr lang="it-IT" sz="2000" b="1" dirty="0"/>
              <a:t>Quali i valori  personali?</a:t>
            </a:r>
          </a:p>
          <a:p>
            <a:pPr algn="ctr" eaLnBrk="1" hangingPunct="1"/>
            <a:r>
              <a:rPr lang="it-IT" sz="2000" b="1" dirty="0"/>
              <a:t> </a:t>
            </a:r>
          </a:p>
        </p:txBody>
      </p:sp>
      <p:sp>
        <p:nvSpPr>
          <p:cNvPr id="21509" name="AutoShape 8"/>
          <p:cNvSpPr>
            <a:spLocks noChangeArrowheads="1"/>
          </p:cNvSpPr>
          <p:nvPr/>
        </p:nvSpPr>
        <p:spPr bwMode="auto">
          <a:xfrm>
            <a:off x="1979613" y="4365625"/>
            <a:ext cx="431800" cy="792163"/>
          </a:xfrm>
          <a:prstGeom prst="downArrow">
            <a:avLst>
              <a:gd name="adj1" fmla="val 50000"/>
              <a:gd name="adj2" fmla="val 45864"/>
            </a:avLst>
          </a:prstGeom>
          <a:solidFill>
            <a:schemeClr val="accent1"/>
          </a:solidFill>
          <a:ln w="9525">
            <a:solidFill>
              <a:schemeClr val="tx1"/>
            </a:solidFill>
            <a:miter lim="800000"/>
            <a:headEnd/>
            <a:tailEnd/>
          </a:ln>
        </p:spPr>
        <p:txBody>
          <a:bodyPr wrap="none" anchor="ctr"/>
          <a:lstStyle/>
          <a:p>
            <a:endParaRPr lang="it-IT"/>
          </a:p>
        </p:txBody>
      </p:sp>
      <p:sp>
        <p:nvSpPr>
          <p:cNvPr id="21510" name="AutoShape 9"/>
          <p:cNvSpPr>
            <a:spLocks noChangeArrowheads="1"/>
          </p:cNvSpPr>
          <p:nvPr/>
        </p:nvSpPr>
        <p:spPr bwMode="auto">
          <a:xfrm>
            <a:off x="6516688" y="4508500"/>
            <a:ext cx="431800" cy="792163"/>
          </a:xfrm>
          <a:prstGeom prst="downArrow">
            <a:avLst>
              <a:gd name="adj1" fmla="val 50000"/>
              <a:gd name="adj2" fmla="val 45864"/>
            </a:avLst>
          </a:prstGeom>
          <a:solidFill>
            <a:schemeClr val="accent1"/>
          </a:solidFill>
          <a:ln w="9525">
            <a:solidFill>
              <a:schemeClr val="tx1"/>
            </a:solidFill>
            <a:miter lim="800000"/>
            <a:headEnd/>
            <a:tailEnd/>
          </a:ln>
        </p:spPr>
        <p:txBody>
          <a:bodyPr wrap="none" anchor="ctr"/>
          <a:lstStyle/>
          <a:p>
            <a:endParaRPr lang="it-IT"/>
          </a:p>
        </p:txBody>
      </p:sp>
      <p:sp>
        <p:nvSpPr>
          <p:cNvPr id="21511" name="Text Box 10"/>
          <p:cNvSpPr txBox="1">
            <a:spLocks noChangeArrowheads="1"/>
          </p:cNvSpPr>
          <p:nvPr/>
        </p:nvSpPr>
        <p:spPr bwMode="auto">
          <a:xfrm>
            <a:off x="1042988" y="5157788"/>
            <a:ext cx="2172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b="1" dirty="0"/>
              <a:t>Oggetto: IL SOMA</a:t>
            </a:r>
          </a:p>
        </p:txBody>
      </p:sp>
      <p:sp>
        <p:nvSpPr>
          <p:cNvPr id="21512" name="Text Box 11"/>
          <p:cNvSpPr txBox="1">
            <a:spLocks noChangeArrowheads="1"/>
          </p:cNvSpPr>
          <p:nvPr/>
        </p:nvSpPr>
        <p:spPr bwMode="auto">
          <a:xfrm>
            <a:off x="5651500" y="5229225"/>
            <a:ext cx="271099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b="1" dirty="0"/>
              <a:t>Oggetto: LA PERSONA</a:t>
            </a:r>
          </a:p>
        </p:txBody>
      </p:sp>
      <p:sp>
        <p:nvSpPr>
          <p:cNvPr id="21513" name="Titolo 1"/>
          <p:cNvSpPr>
            <a:spLocks noGrp="1"/>
          </p:cNvSpPr>
          <p:nvPr>
            <p:ph type="title"/>
          </p:nvPr>
        </p:nvSpPr>
        <p:spPr>
          <a:xfrm>
            <a:off x="626117" y="159615"/>
            <a:ext cx="7771680" cy="1469160"/>
          </a:xfrm>
        </p:spPr>
        <p:txBody>
          <a:bodyPr/>
          <a:lstStyle/>
          <a:p>
            <a:pPr algn="ctr" eaLnBrk="1" hangingPunct="1"/>
            <a:r>
              <a:rPr lang="it-IT" sz="3200" dirty="0">
                <a:solidFill>
                  <a:srgbClr val="984807"/>
                </a:solidFill>
                <a:latin typeface="Comic Sans MS"/>
                <a:cs typeface="Comic Sans MS"/>
              </a:rPr>
              <a:t>Dimensioni della malattia</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2496458"/>
            <a:ext cx="7772400" cy="1143000"/>
          </a:xfrm>
        </p:spPr>
        <p:txBody>
          <a:bodyPr/>
          <a:lstStyle/>
          <a:p>
            <a:r>
              <a:rPr lang="it-IT" dirty="0">
                <a:solidFill>
                  <a:srgbClr val="FFFF00"/>
                </a:solidFill>
              </a:rPr>
              <a:t>Noi siamo il nostro habitat</a:t>
            </a:r>
          </a:p>
        </p:txBody>
      </p:sp>
    </p:spTree>
    <p:extLst>
      <p:ext uri="{BB962C8B-B14F-4D97-AF65-F5344CB8AC3E}">
        <p14:creationId xmlns:p14="http://schemas.microsoft.com/office/powerpoint/2010/main" val="2179635440"/>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84359201"/>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9127998" cy="6858000"/>
          </a:xfrm>
          <a:prstGeom prst="rect">
            <a:avLst/>
          </a:prstGeom>
        </p:spPr>
      </p:pic>
    </p:spTree>
    <p:extLst>
      <p:ext uri="{BB962C8B-B14F-4D97-AF65-F5344CB8AC3E}">
        <p14:creationId xmlns:p14="http://schemas.microsoft.com/office/powerpoint/2010/main" val="4211094936"/>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p:nvPr>
        </p:nvSpPr>
        <p:spPr/>
        <p:txBody>
          <a:bodyPr/>
          <a:lstStyle/>
          <a:p>
            <a:r>
              <a:rPr lang="it-IT" sz="4800" dirty="0">
                <a:solidFill>
                  <a:srgbClr val="FFFF00"/>
                </a:solidFill>
              </a:rPr>
              <a:t>“l’emarginazione sanitaria”</a:t>
            </a:r>
          </a:p>
        </p:txBody>
      </p:sp>
      <p:sp>
        <p:nvSpPr>
          <p:cNvPr id="5" name="Sottotitolo 4"/>
          <p:cNvSpPr>
            <a:spLocks noGrp="1"/>
          </p:cNvSpPr>
          <p:nvPr>
            <p:ph type="subTitle" idx="1"/>
          </p:nvPr>
        </p:nvSpPr>
        <p:spPr/>
        <p:txBody>
          <a:bodyPr/>
          <a:lstStyle/>
          <a:p>
            <a:r>
              <a:rPr lang="it-IT" dirty="0">
                <a:solidFill>
                  <a:schemeClr val="bg1"/>
                </a:solidFill>
              </a:rPr>
              <a:t>...degli istituzionalizzati</a:t>
            </a:r>
          </a:p>
        </p:txBody>
      </p:sp>
    </p:spTree>
    <p:extLst>
      <p:ext uri="{BB962C8B-B14F-4D97-AF65-F5344CB8AC3E}">
        <p14:creationId xmlns:p14="http://schemas.microsoft.com/office/powerpoint/2010/main" val="3305725108"/>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6943" y="609600"/>
            <a:ext cx="8040914" cy="1143000"/>
          </a:xfrm>
        </p:spPr>
        <p:txBody>
          <a:bodyPr/>
          <a:lstStyle/>
          <a:p>
            <a:r>
              <a:rPr lang="it-IT" dirty="0">
                <a:solidFill>
                  <a:srgbClr val="FFFFFF"/>
                </a:solidFill>
              </a:rPr>
              <a:t>Emarginazione degli invisibili?</a:t>
            </a:r>
          </a:p>
        </p:txBody>
      </p:sp>
      <p:sp>
        <p:nvSpPr>
          <p:cNvPr id="3" name="Titolo 1"/>
          <p:cNvSpPr txBox="1">
            <a:spLocks/>
          </p:cNvSpPr>
          <p:nvPr/>
        </p:nvSpPr>
        <p:spPr bwMode="auto">
          <a:xfrm>
            <a:off x="576943" y="4118429"/>
            <a:ext cx="8040914"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059" algn="ctr" rtl="0" fontAlgn="base">
              <a:spcBef>
                <a:spcPct val="0"/>
              </a:spcBef>
              <a:spcAft>
                <a:spcPct val="0"/>
              </a:spcAft>
              <a:defRPr sz="4400">
                <a:solidFill>
                  <a:schemeClr val="tx2"/>
                </a:solidFill>
                <a:latin typeface="Comic Sans MS" charset="0"/>
                <a:ea typeface="ＭＳ Ｐゴシック" charset="0"/>
              </a:defRPr>
            </a:lvl6pPr>
            <a:lvl7pPr marL="914118" algn="ctr" rtl="0" fontAlgn="base">
              <a:spcBef>
                <a:spcPct val="0"/>
              </a:spcBef>
              <a:spcAft>
                <a:spcPct val="0"/>
              </a:spcAft>
              <a:defRPr sz="4400">
                <a:solidFill>
                  <a:schemeClr val="tx2"/>
                </a:solidFill>
                <a:latin typeface="Comic Sans MS" charset="0"/>
                <a:ea typeface="ＭＳ Ｐゴシック" charset="0"/>
              </a:defRPr>
            </a:lvl7pPr>
            <a:lvl8pPr marL="1371180" algn="ctr" rtl="0" fontAlgn="base">
              <a:spcBef>
                <a:spcPct val="0"/>
              </a:spcBef>
              <a:spcAft>
                <a:spcPct val="0"/>
              </a:spcAft>
              <a:defRPr sz="4400">
                <a:solidFill>
                  <a:schemeClr val="tx2"/>
                </a:solidFill>
                <a:latin typeface="Comic Sans MS" charset="0"/>
                <a:ea typeface="ＭＳ Ｐゴシック" charset="0"/>
              </a:defRPr>
            </a:lvl8pPr>
            <a:lvl9pPr marL="1828239" algn="ctr" rtl="0" fontAlgn="base">
              <a:spcBef>
                <a:spcPct val="0"/>
              </a:spcBef>
              <a:spcAft>
                <a:spcPct val="0"/>
              </a:spcAft>
              <a:defRPr sz="4400">
                <a:solidFill>
                  <a:schemeClr val="tx2"/>
                </a:solidFill>
                <a:latin typeface="Comic Sans MS" charset="0"/>
                <a:ea typeface="ＭＳ Ｐゴシック" charset="0"/>
              </a:defRPr>
            </a:lvl9pPr>
          </a:lstStyle>
          <a:p>
            <a:r>
              <a:rPr lang="it-IT" dirty="0">
                <a:solidFill>
                  <a:srgbClr val="FFFFFF"/>
                </a:solidFill>
              </a:rPr>
              <a:t>Emarginazione degli sradicati!</a:t>
            </a:r>
          </a:p>
        </p:txBody>
      </p:sp>
      <p:sp>
        <p:nvSpPr>
          <p:cNvPr id="4" name="CasellaDiTesto 3"/>
          <p:cNvSpPr txBox="1"/>
          <p:nvPr/>
        </p:nvSpPr>
        <p:spPr>
          <a:xfrm>
            <a:off x="3646715" y="2467429"/>
            <a:ext cx="1826191" cy="1200329"/>
          </a:xfrm>
          <a:prstGeom prst="rect">
            <a:avLst/>
          </a:prstGeom>
          <a:noFill/>
        </p:spPr>
        <p:txBody>
          <a:bodyPr wrap="none" rtlCol="0">
            <a:spAutoFit/>
          </a:bodyPr>
          <a:lstStyle/>
          <a:p>
            <a:r>
              <a:rPr lang="it-IT" sz="7200" dirty="0">
                <a:solidFill>
                  <a:srgbClr val="FFFF00"/>
                </a:solidFill>
              </a:rPr>
              <a:t>NO:</a:t>
            </a:r>
          </a:p>
        </p:txBody>
      </p:sp>
    </p:spTree>
    <p:extLst>
      <p:ext uri="{BB962C8B-B14F-4D97-AF65-F5344CB8AC3E}">
        <p14:creationId xmlns:p14="http://schemas.microsoft.com/office/powerpoint/2010/main" val="1531251478"/>
      </p:ext>
    </p:ext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FF00"/>
                </a:solidFill>
              </a:rPr>
              <a:t>Enorme</a:t>
            </a:r>
            <a:r>
              <a:rPr lang="it-IT" dirty="0">
                <a:solidFill>
                  <a:schemeClr val="bg1"/>
                </a:solidFill>
              </a:rPr>
              <a:t> richiesta di visite geriatriche domiciliari</a:t>
            </a:r>
          </a:p>
        </p:txBody>
      </p:sp>
      <p:sp>
        <p:nvSpPr>
          <p:cNvPr id="3" name="Titolo 1"/>
          <p:cNvSpPr txBox="1">
            <a:spLocks/>
          </p:cNvSpPr>
          <p:nvPr/>
        </p:nvSpPr>
        <p:spPr bwMode="auto">
          <a:xfrm>
            <a:off x="362859" y="2648854"/>
            <a:ext cx="846545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059" algn="ctr" rtl="0" fontAlgn="base">
              <a:spcBef>
                <a:spcPct val="0"/>
              </a:spcBef>
              <a:spcAft>
                <a:spcPct val="0"/>
              </a:spcAft>
              <a:defRPr sz="4400">
                <a:solidFill>
                  <a:schemeClr val="tx2"/>
                </a:solidFill>
                <a:latin typeface="Comic Sans MS" charset="0"/>
                <a:ea typeface="ＭＳ Ｐゴシック" charset="0"/>
              </a:defRPr>
            </a:lvl6pPr>
            <a:lvl7pPr marL="914118" algn="ctr" rtl="0" fontAlgn="base">
              <a:spcBef>
                <a:spcPct val="0"/>
              </a:spcBef>
              <a:spcAft>
                <a:spcPct val="0"/>
              </a:spcAft>
              <a:defRPr sz="4400">
                <a:solidFill>
                  <a:schemeClr val="tx2"/>
                </a:solidFill>
                <a:latin typeface="Comic Sans MS" charset="0"/>
                <a:ea typeface="ＭＳ Ｐゴシック" charset="0"/>
              </a:defRPr>
            </a:lvl7pPr>
            <a:lvl8pPr marL="1371180" algn="ctr" rtl="0" fontAlgn="base">
              <a:spcBef>
                <a:spcPct val="0"/>
              </a:spcBef>
              <a:spcAft>
                <a:spcPct val="0"/>
              </a:spcAft>
              <a:defRPr sz="4400">
                <a:solidFill>
                  <a:schemeClr val="tx2"/>
                </a:solidFill>
                <a:latin typeface="Comic Sans MS" charset="0"/>
                <a:ea typeface="ＭＳ Ｐゴシック" charset="0"/>
              </a:defRPr>
            </a:lvl8pPr>
            <a:lvl9pPr marL="1828239" algn="ctr" rtl="0" fontAlgn="base">
              <a:spcBef>
                <a:spcPct val="0"/>
              </a:spcBef>
              <a:spcAft>
                <a:spcPct val="0"/>
              </a:spcAft>
              <a:defRPr sz="4400">
                <a:solidFill>
                  <a:schemeClr val="tx2"/>
                </a:solidFill>
                <a:latin typeface="Comic Sans MS" charset="0"/>
                <a:ea typeface="ＭＳ Ｐゴシック" charset="0"/>
              </a:defRPr>
            </a:lvl9pPr>
          </a:lstStyle>
          <a:p>
            <a:r>
              <a:rPr lang="it-IT" dirty="0">
                <a:solidFill>
                  <a:srgbClr val="FFFF00"/>
                </a:solidFill>
              </a:rPr>
              <a:t>Scarsissima</a:t>
            </a:r>
            <a:r>
              <a:rPr lang="it-IT" dirty="0">
                <a:solidFill>
                  <a:schemeClr val="bg1"/>
                </a:solidFill>
              </a:rPr>
              <a:t> richiesta di visite geriatriche in struttura</a:t>
            </a:r>
          </a:p>
        </p:txBody>
      </p:sp>
      <p:sp>
        <p:nvSpPr>
          <p:cNvPr id="5" name="Rettangolo 4"/>
          <p:cNvSpPr/>
          <p:nvPr/>
        </p:nvSpPr>
        <p:spPr>
          <a:xfrm>
            <a:off x="709146" y="4545764"/>
            <a:ext cx="7725718" cy="923330"/>
          </a:xfrm>
          <a:prstGeom prst="rect">
            <a:avLst/>
          </a:prstGeom>
          <a:noFill/>
        </p:spPr>
        <p:txBody>
          <a:bodyPr wrap="none" lIns="91440" tIns="45720" rIns="91440" bIns="45720">
            <a:spAutoFit/>
          </a:bodyPr>
          <a:lstStyle/>
          <a:p>
            <a:pPr algn="ctr"/>
            <a:r>
              <a:rPr lang="it-IT"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 MMG sono gli stessi!!</a:t>
            </a:r>
          </a:p>
        </p:txBody>
      </p:sp>
    </p:spTree>
    <p:extLst>
      <p:ext uri="{BB962C8B-B14F-4D97-AF65-F5344CB8AC3E}">
        <p14:creationId xmlns:p14="http://schemas.microsoft.com/office/powerpoint/2010/main" val="5990862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9-02-27 alle 18.2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9234"/>
            <a:ext cx="9146508" cy="3212432"/>
          </a:xfrm>
          <a:prstGeom prst="rect">
            <a:avLst/>
          </a:prstGeom>
        </p:spPr>
      </p:pic>
      <p:pic>
        <p:nvPicPr>
          <p:cNvPr id="2" name="Immagine 1" descr="Schermata 2019-02-27 alle 19.06.10.png">
            <a:extLst>
              <a:ext uri="{FF2B5EF4-FFF2-40B4-BE49-F238E27FC236}">
                <a16:creationId xmlns:a16="http://schemas.microsoft.com/office/drawing/2014/main" id="{34A19F58-23AC-147C-1E13-DDDCB59EC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47115"/>
            <a:ext cx="9144000" cy="2120469"/>
          </a:xfrm>
          <a:prstGeom prst="rect">
            <a:avLst/>
          </a:prstGeom>
        </p:spPr>
      </p:pic>
    </p:spTree>
    <p:extLst>
      <p:ext uri="{BB962C8B-B14F-4D97-AF65-F5344CB8AC3E}">
        <p14:creationId xmlns:p14="http://schemas.microsoft.com/office/powerpoint/2010/main" val="2214923887"/>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517358" y="1082842"/>
            <a:ext cx="7772400" cy="2177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059" algn="ctr" rtl="0" fontAlgn="base">
              <a:spcBef>
                <a:spcPct val="0"/>
              </a:spcBef>
              <a:spcAft>
                <a:spcPct val="0"/>
              </a:spcAft>
              <a:defRPr sz="4400">
                <a:solidFill>
                  <a:schemeClr val="tx2"/>
                </a:solidFill>
                <a:latin typeface="Comic Sans MS" charset="0"/>
                <a:ea typeface="ＭＳ Ｐゴシック" charset="0"/>
              </a:defRPr>
            </a:lvl6pPr>
            <a:lvl7pPr marL="914118" algn="ctr" rtl="0" fontAlgn="base">
              <a:spcBef>
                <a:spcPct val="0"/>
              </a:spcBef>
              <a:spcAft>
                <a:spcPct val="0"/>
              </a:spcAft>
              <a:defRPr sz="4400">
                <a:solidFill>
                  <a:schemeClr val="tx2"/>
                </a:solidFill>
                <a:latin typeface="Comic Sans MS" charset="0"/>
                <a:ea typeface="ＭＳ Ｐゴシック" charset="0"/>
              </a:defRPr>
            </a:lvl7pPr>
            <a:lvl8pPr marL="1371180" algn="ctr" rtl="0" fontAlgn="base">
              <a:spcBef>
                <a:spcPct val="0"/>
              </a:spcBef>
              <a:spcAft>
                <a:spcPct val="0"/>
              </a:spcAft>
              <a:defRPr sz="4400">
                <a:solidFill>
                  <a:schemeClr val="tx2"/>
                </a:solidFill>
                <a:latin typeface="Comic Sans MS" charset="0"/>
                <a:ea typeface="ＭＳ Ｐゴシック" charset="0"/>
              </a:defRPr>
            </a:lvl8pPr>
            <a:lvl9pPr marL="1828239" algn="ctr" rtl="0" fontAlgn="base">
              <a:spcBef>
                <a:spcPct val="0"/>
              </a:spcBef>
              <a:spcAft>
                <a:spcPct val="0"/>
              </a:spcAft>
              <a:defRPr sz="4400">
                <a:solidFill>
                  <a:schemeClr val="tx2"/>
                </a:solidFill>
                <a:latin typeface="Comic Sans MS" charset="0"/>
                <a:ea typeface="ＭＳ Ｐゴシック" charset="0"/>
              </a:defRPr>
            </a:lvl9pPr>
          </a:lstStyle>
          <a:p>
            <a:r>
              <a:rPr lang="it-IT" dirty="0">
                <a:solidFill>
                  <a:srgbClr val="FFFFFF"/>
                </a:solidFill>
              </a:rPr>
              <a:t>Il diritto alle cure</a:t>
            </a:r>
          </a:p>
          <a:p>
            <a:r>
              <a:rPr lang="it-IT" dirty="0">
                <a:solidFill>
                  <a:srgbClr val="FFFFFF"/>
                </a:solidFill>
              </a:rPr>
              <a:t>e il dovere di assistenza</a:t>
            </a:r>
          </a:p>
        </p:txBody>
      </p:sp>
      <p:sp>
        <p:nvSpPr>
          <p:cNvPr id="4" name="Titolo 1"/>
          <p:cNvSpPr txBox="1">
            <a:spLocks/>
          </p:cNvSpPr>
          <p:nvPr/>
        </p:nvSpPr>
        <p:spPr bwMode="auto">
          <a:xfrm>
            <a:off x="0" y="3962401"/>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059" algn="ctr" rtl="0" fontAlgn="base">
              <a:spcBef>
                <a:spcPct val="0"/>
              </a:spcBef>
              <a:spcAft>
                <a:spcPct val="0"/>
              </a:spcAft>
              <a:defRPr sz="4400">
                <a:solidFill>
                  <a:schemeClr val="tx2"/>
                </a:solidFill>
                <a:latin typeface="Comic Sans MS" charset="0"/>
                <a:ea typeface="ＭＳ Ｐゴシック" charset="0"/>
              </a:defRPr>
            </a:lvl6pPr>
            <a:lvl7pPr marL="914118" algn="ctr" rtl="0" fontAlgn="base">
              <a:spcBef>
                <a:spcPct val="0"/>
              </a:spcBef>
              <a:spcAft>
                <a:spcPct val="0"/>
              </a:spcAft>
              <a:defRPr sz="4400">
                <a:solidFill>
                  <a:schemeClr val="tx2"/>
                </a:solidFill>
                <a:latin typeface="Comic Sans MS" charset="0"/>
                <a:ea typeface="ＭＳ Ｐゴシック" charset="0"/>
              </a:defRPr>
            </a:lvl7pPr>
            <a:lvl8pPr marL="1371180" algn="ctr" rtl="0" fontAlgn="base">
              <a:spcBef>
                <a:spcPct val="0"/>
              </a:spcBef>
              <a:spcAft>
                <a:spcPct val="0"/>
              </a:spcAft>
              <a:defRPr sz="4400">
                <a:solidFill>
                  <a:schemeClr val="tx2"/>
                </a:solidFill>
                <a:latin typeface="Comic Sans MS" charset="0"/>
                <a:ea typeface="ＭＳ Ｐゴシック" charset="0"/>
              </a:defRPr>
            </a:lvl8pPr>
            <a:lvl9pPr marL="1828239" algn="ctr" rtl="0" fontAlgn="base">
              <a:spcBef>
                <a:spcPct val="0"/>
              </a:spcBef>
              <a:spcAft>
                <a:spcPct val="0"/>
              </a:spcAft>
              <a:defRPr sz="4400">
                <a:solidFill>
                  <a:schemeClr val="tx2"/>
                </a:solidFill>
                <a:latin typeface="Comic Sans MS" charset="0"/>
                <a:ea typeface="ＭＳ Ｐゴシック" charset="0"/>
              </a:defRPr>
            </a:lvl9pPr>
          </a:lstStyle>
          <a:p>
            <a:r>
              <a:rPr lang="it-IT" dirty="0">
                <a:solidFill>
                  <a:srgbClr val="FFFFFF"/>
                </a:solidFill>
              </a:rPr>
              <a:t>La dignità della malattia</a:t>
            </a:r>
          </a:p>
          <a:p>
            <a:r>
              <a:rPr lang="it-IT" dirty="0">
                <a:solidFill>
                  <a:srgbClr val="FFFFFF"/>
                </a:solidFill>
              </a:rPr>
              <a:t>e la sacralità dei legami affettivi</a:t>
            </a:r>
          </a:p>
        </p:txBody>
      </p:sp>
    </p:spTree>
    <p:extLst>
      <p:ext uri="{BB962C8B-B14F-4D97-AF65-F5344CB8AC3E}">
        <p14:creationId xmlns:p14="http://schemas.microsoft.com/office/powerpoint/2010/main" val="3997349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52951" y="1283251"/>
            <a:ext cx="6706744" cy="4219030"/>
          </a:xfrm>
          <a:prstGeom prst="rect">
            <a:avLst/>
          </a:prstGeom>
        </p:spPr>
      </p:pic>
      <p:sp>
        <p:nvSpPr>
          <p:cNvPr id="3" name="Titolo 1"/>
          <p:cNvSpPr txBox="1">
            <a:spLocks/>
          </p:cNvSpPr>
          <p:nvPr/>
        </p:nvSpPr>
        <p:spPr>
          <a:xfrm>
            <a:off x="685800" y="5562728"/>
            <a:ext cx="7772400" cy="122663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059" algn="ctr" rtl="0" fontAlgn="base">
              <a:spcBef>
                <a:spcPct val="0"/>
              </a:spcBef>
              <a:spcAft>
                <a:spcPct val="0"/>
              </a:spcAft>
              <a:defRPr sz="4400">
                <a:solidFill>
                  <a:schemeClr val="tx2"/>
                </a:solidFill>
                <a:latin typeface="Comic Sans MS" charset="0"/>
                <a:ea typeface="ＭＳ Ｐゴシック" charset="0"/>
              </a:defRPr>
            </a:lvl6pPr>
            <a:lvl7pPr marL="914118" algn="ctr" rtl="0" fontAlgn="base">
              <a:spcBef>
                <a:spcPct val="0"/>
              </a:spcBef>
              <a:spcAft>
                <a:spcPct val="0"/>
              </a:spcAft>
              <a:defRPr sz="4400">
                <a:solidFill>
                  <a:schemeClr val="tx2"/>
                </a:solidFill>
                <a:latin typeface="Comic Sans MS" charset="0"/>
                <a:ea typeface="ＭＳ Ｐゴシック" charset="0"/>
              </a:defRPr>
            </a:lvl7pPr>
            <a:lvl8pPr marL="1371180" algn="ctr" rtl="0" fontAlgn="base">
              <a:spcBef>
                <a:spcPct val="0"/>
              </a:spcBef>
              <a:spcAft>
                <a:spcPct val="0"/>
              </a:spcAft>
              <a:defRPr sz="4400">
                <a:solidFill>
                  <a:schemeClr val="tx2"/>
                </a:solidFill>
                <a:latin typeface="Comic Sans MS" charset="0"/>
                <a:ea typeface="ＭＳ Ｐゴシック" charset="0"/>
              </a:defRPr>
            </a:lvl8pPr>
            <a:lvl9pPr marL="1828239" algn="ctr" rtl="0" fontAlgn="base">
              <a:spcBef>
                <a:spcPct val="0"/>
              </a:spcBef>
              <a:spcAft>
                <a:spcPct val="0"/>
              </a:spcAft>
              <a:defRPr sz="4400">
                <a:solidFill>
                  <a:schemeClr val="tx2"/>
                </a:solidFill>
                <a:latin typeface="Comic Sans MS" charset="0"/>
                <a:ea typeface="ＭＳ Ｐゴシック" charset="0"/>
              </a:defRPr>
            </a:lvl9pPr>
          </a:lstStyle>
          <a:p>
            <a:r>
              <a:rPr lang="it-IT" sz="3200" dirty="0">
                <a:solidFill>
                  <a:srgbClr val="FFFFFF"/>
                </a:solidFill>
              </a:rPr>
              <a:t>Il vecchio non è coinvolto nelle decisioni che lo riguardano</a:t>
            </a:r>
          </a:p>
        </p:txBody>
      </p:sp>
      <p:sp>
        <p:nvSpPr>
          <p:cNvPr id="4" name="Titolo 3"/>
          <p:cNvSpPr>
            <a:spLocks noGrp="1"/>
          </p:cNvSpPr>
          <p:nvPr>
            <p:ph type="title"/>
          </p:nvPr>
        </p:nvSpPr>
        <p:spPr>
          <a:xfrm>
            <a:off x="685800" y="60448"/>
            <a:ext cx="7772400" cy="1143000"/>
          </a:xfrm>
        </p:spPr>
        <p:txBody>
          <a:bodyPr/>
          <a:lstStyle/>
          <a:p>
            <a:r>
              <a:rPr lang="it-IT" i="1" dirty="0" err="1">
                <a:solidFill>
                  <a:srgbClr val="FFFF00"/>
                </a:solidFill>
              </a:rPr>
              <a:t>Choosing</a:t>
            </a:r>
            <a:r>
              <a:rPr lang="it-IT" i="1" dirty="0">
                <a:solidFill>
                  <a:srgbClr val="FFFF00"/>
                </a:solidFill>
              </a:rPr>
              <a:t> </a:t>
            </a:r>
            <a:r>
              <a:rPr lang="it-IT" i="1" dirty="0" err="1">
                <a:solidFill>
                  <a:srgbClr val="FFFF00"/>
                </a:solidFill>
              </a:rPr>
              <a:t>wisely</a:t>
            </a:r>
            <a:endParaRPr lang="it-IT" i="1" dirty="0">
              <a:solidFill>
                <a:srgbClr val="FFFF00"/>
              </a:solidFill>
            </a:endParaRPr>
          </a:p>
        </p:txBody>
      </p:sp>
    </p:spTree>
    <p:extLst>
      <p:ext uri="{BB962C8B-B14F-4D97-AF65-F5344CB8AC3E}">
        <p14:creationId xmlns:p14="http://schemas.microsoft.com/office/powerpoint/2010/main" val="2932844337"/>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A7AD51E-00A6-AF6F-FB19-00E26B79B113}"/>
              </a:ext>
            </a:extLst>
          </p:cNvPr>
          <p:cNvSpPr>
            <a:spLocks noGrp="1" noChangeArrowheads="1"/>
          </p:cNvSpPr>
          <p:nvPr>
            <p:ph type="title"/>
          </p:nvPr>
        </p:nvSpPr>
        <p:spPr>
          <a:xfrm>
            <a:off x="685800" y="76200"/>
            <a:ext cx="7772400" cy="1143000"/>
          </a:xfrm>
        </p:spPr>
        <p:txBody>
          <a:bodyPr/>
          <a:lstStyle/>
          <a:p>
            <a:pPr eaLnBrk="1" hangingPunct="1"/>
            <a:r>
              <a:rPr lang="it-IT" altLang="it-IT">
                <a:solidFill>
                  <a:schemeClr val="bg1"/>
                </a:solidFill>
                <a:latin typeface="Andy" pitchFamily="66" charset="0"/>
                <a:ea typeface="ＭＳ Ｐゴシック" panose="020B0600070205080204" pitchFamily="34" charset="-128"/>
              </a:rPr>
              <a:t>“Accarezzami, guarirò”</a:t>
            </a:r>
          </a:p>
        </p:txBody>
      </p:sp>
      <p:sp>
        <p:nvSpPr>
          <p:cNvPr id="76803" name="Rectangle 3">
            <a:extLst>
              <a:ext uri="{FF2B5EF4-FFF2-40B4-BE49-F238E27FC236}">
                <a16:creationId xmlns:a16="http://schemas.microsoft.com/office/drawing/2014/main" id="{5DDED9CA-BC38-A8E7-8A31-F4D8D8F35F11}"/>
              </a:ext>
            </a:extLst>
          </p:cNvPr>
          <p:cNvSpPr>
            <a:spLocks noChangeArrowheads="1"/>
          </p:cNvSpPr>
          <p:nvPr/>
        </p:nvSpPr>
        <p:spPr bwMode="auto">
          <a:xfrm>
            <a:off x="228600" y="3535363"/>
            <a:ext cx="86106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0" i="0" u="none" strike="noStrike" kern="1200" cap="none" spc="0" normalizeH="0" baseline="0" noProof="0" dirty="0">
                <a:ln>
                  <a:noFill/>
                </a:ln>
                <a:solidFill>
                  <a:srgbClr val="FFFFFF"/>
                </a:solidFill>
                <a:effectLst/>
                <a:uLnTx/>
                <a:uFillTx/>
                <a:latin typeface="Chalkboard" panose="03050602040202020205" pitchFamily="66" charset="77"/>
                <a:cs typeface="Times New Roman"/>
              </a:rPr>
              <a:t>Sì, non abbiamo, che io sappia, solidi studi controllati che dimostrino in modo inequivocabile il potere di guarigione dell’amore, delle carezze, della presenza di un familiare, di un amico, accanto al malato. Questa è medicina ”aneddotica”, guardata con sospetto dalla medicina ufficiale. Eppure non possiamo abdicare il valore della presenza, di una carezza, di uno sguardo, solo perché restiamo in attesa di studi controllati. Perché la vita va. E se ne va.</a:t>
            </a:r>
          </a:p>
        </p:txBody>
      </p:sp>
      <p:sp>
        <p:nvSpPr>
          <p:cNvPr id="76804" name="Rectangle 4">
            <a:extLst>
              <a:ext uri="{FF2B5EF4-FFF2-40B4-BE49-F238E27FC236}">
                <a16:creationId xmlns:a16="http://schemas.microsoft.com/office/drawing/2014/main" id="{DFAC9797-4EF9-CFEC-C9C6-88A73352F779}"/>
              </a:ext>
            </a:extLst>
          </p:cNvPr>
          <p:cNvSpPr>
            <a:spLocks noChangeArrowheads="1"/>
          </p:cNvSpPr>
          <p:nvPr/>
        </p:nvSpPr>
        <p:spPr bwMode="auto">
          <a:xfrm>
            <a:off x="609600" y="1358900"/>
            <a:ext cx="7924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2400" b="0" i="0" u="none" strike="noStrike" kern="1200" cap="none" spc="0" normalizeH="0" baseline="0" noProof="0" dirty="0">
                <a:ln>
                  <a:noFill/>
                </a:ln>
                <a:solidFill>
                  <a:srgbClr val="FFFFFF"/>
                </a:solidFill>
                <a:effectLst/>
                <a:uLnTx/>
                <a:uFillTx/>
                <a:latin typeface="Chalkboard" panose="03050602040202020205" pitchFamily="66" charset="77"/>
                <a:cs typeface="Times New Roman"/>
              </a:rPr>
              <a:t>Siamo così sicuri che le ragioni dell’asepsi, ossia della sterilizzazione ottimale delle aree di cura intensiva, e la complessità dei trattamenti giustifichino e compensino questo atroce silenzio affettivo, per giorni e settimane, questa separatezza che spesso è l’anticamera comunque della morte?</a:t>
            </a:r>
          </a:p>
        </p:txBody>
      </p:sp>
      <p:sp>
        <p:nvSpPr>
          <p:cNvPr id="76805" name="Text Box 5">
            <a:extLst>
              <a:ext uri="{FF2B5EF4-FFF2-40B4-BE49-F238E27FC236}">
                <a16:creationId xmlns:a16="http://schemas.microsoft.com/office/drawing/2014/main" id="{2723D8A4-BE28-28B2-5628-08876FA3F6D6}"/>
              </a:ext>
            </a:extLst>
          </p:cNvPr>
          <p:cNvSpPr txBox="1">
            <a:spLocks noChangeArrowheads="1"/>
          </p:cNvSpPr>
          <p:nvPr/>
        </p:nvSpPr>
        <p:spPr bwMode="auto">
          <a:xfrm>
            <a:off x="6877553" y="6509088"/>
            <a:ext cx="2206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400" b="0"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a:rPr>
              <a:t>Alessandra </a:t>
            </a:r>
            <a:r>
              <a:rPr kumimoji="0" lang="it-IT" altLang="it-IT" sz="1400" b="0" i="1"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a:rPr>
              <a:t>Graziottin</a:t>
            </a:r>
            <a:r>
              <a:rPr kumimoji="0" lang="it-IT" altLang="it-IT" sz="1400" b="0"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a:rPr>
              <a:t>, 2007</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FF00"/>
                </a:solidFill>
              </a:rPr>
              <a:t>Le aspettative</a:t>
            </a:r>
          </a:p>
        </p:txBody>
      </p:sp>
      <p:sp>
        <p:nvSpPr>
          <p:cNvPr id="3" name="CasellaDiTesto 2"/>
          <p:cNvSpPr txBox="1"/>
          <p:nvPr/>
        </p:nvSpPr>
        <p:spPr>
          <a:xfrm>
            <a:off x="1306286" y="2485571"/>
            <a:ext cx="2465940" cy="584776"/>
          </a:xfrm>
          <a:prstGeom prst="rect">
            <a:avLst/>
          </a:prstGeom>
          <a:noFill/>
        </p:spPr>
        <p:txBody>
          <a:bodyPr wrap="none" rtlCol="0">
            <a:spAutoFit/>
          </a:bodyPr>
          <a:lstStyle/>
          <a:p>
            <a:r>
              <a:rPr lang="it-IT" sz="3200" dirty="0">
                <a:solidFill>
                  <a:srgbClr val="FF6600"/>
                </a:solidFill>
              </a:rPr>
              <a:t>Del paziente</a:t>
            </a:r>
          </a:p>
        </p:txBody>
      </p:sp>
      <p:sp>
        <p:nvSpPr>
          <p:cNvPr id="4" name="CasellaDiTesto 3"/>
          <p:cNvSpPr txBox="1"/>
          <p:nvPr/>
        </p:nvSpPr>
        <p:spPr>
          <a:xfrm>
            <a:off x="3283243" y="3490686"/>
            <a:ext cx="2557110" cy="584776"/>
          </a:xfrm>
          <a:prstGeom prst="rect">
            <a:avLst/>
          </a:prstGeom>
          <a:noFill/>
        </p:spPr>
        <p:txBody>
          <a:bodyPr wrap="none" rtlCol="0">
            <a:spAutoFit/>
          </a:bodyPr>
          <a:lstStyle/>
          <a:p>
            <a:r>
              <a:rPr lang="it-IT" sz="3200" dirty="0">
                <a:solidFill>
                  <a:srgbClr val="FF6600"/>
                </a:solidFill>
              </a:rPr>
              <a:t>Dei congiunti</a:t>
            </a:r>
          </a:p>
        </p:txBody>
      </p:sp>
      <p:sp>
        <p:nvSpPr>
          <p:cNvPr id="5" name="CasellaDiTesto 4"/>
          <p:cNvSpPr txBox="1"/>
          <p:nvPr/>
        </p:nvSpPr>
        <p:spPr>
          <a:xfrm>
            <a:off x="5704114" y="4506686"/>
            <a:ext cx="2237311" cy="584776"/>
          </a:xfrm>
          <a:prstGeom prst="rect">
            <a:avLst/>
          </a:prstGeom>
          <a:noFill/>
        </p:spPr>
        <p:txBody>
          <a:bodyPr wrap="none" rtlCol="0">
            <a:spAutoFit/>
          </a:bodyPr>
          <a:lstStyle/>
          <a:p>
            <a:r>
              <a:rPr lang="it-IT" sz="3200" dirty="0">
                <a:solidFill>
                  <a:srgbClr val="FF6600"/>
                </a:solidFill>
              </a:rPr>
              <a:t>Del medico</a:t>
            </a:r>
          </a:p>
        </p:txBody>
      </p:sp>
    </p:spTree>
    <p:extLst>
      <p:ext uri="{BB962C8B-B14F-4D97-AF65-F5344CB8AC3E}">
        <p14:creationId xmlns:p14="http://schemas.microsoft.com/office/powerpoint/2010/main" val="3729631315"/>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FF00"/>
                </a:solidFill>
              </a:rPr>
              <a:t>L’</a:t>
            </a:r>
            <a:r>
              <a:rPr lang="it-IT" dirty="0" err="1">
                <a:solidFill>
                  <a:srgbClr val="FFFF00"/>
                </a:solidFill>
              </a:rPr>
              <a:t>inifluenza</a:t>
            </a:r>
            <a:r>
              <a:rPr lang="it-IT" dirty="0">
                <a:solidFill>
                  <a:srgbClr val="FFFF00"/>
                </a:solidFill>
              </a:rPr>
              <a:t> dell’età</a:t>
            </a:r>
          </a:p>
        </p:txBody>
      </p:sp>
      <p:sp>
        <p:nvSpPr>
          <p:cNvPr id="3" name="Segnaposto contenuto 2"/>
          <p:cNvSpPr>
            <a:spLocks noGrp="1"/>
          </p:cNvSpPr>
          <p:nvPr>
            <p:ph idx="1"/>
          </p:nvPr>
        </p:nvSpPr>
        <p:spPr/>
        <p:txBody>
          <a:bodyPr/>
          <a:lstStyle/>
          <a:p>
            <a:r>
              <a:rPr lang="it-IT" dirty="0">
                <a:solidFill>
                  <a:schemeClr val="bg1"/>
                </a:solidFill>
              </a:rPr>
              <a:t>Nessuno si sente ‘abbastanza vecchio’ per abbandonare la speranza</a:t>
            </a:r>
          </a:p>
          <a:p>
            <a:r>
              <a:rPr lang="it-IT" dirty="0">
                <a:solidFill>
                  <a:schemeClr val="bg1"/>
                </a:solidFill>
              </a:rPr>
              <a:t>Il fatalismo dei congiunti è spesso, per paradosso, inversamente proporzionale all’età del malato</a:t>
            </a:r>
          </a:p>
          <a:p>
            <a:r>
              <a:rPr lang="it-IT" dirty="0">
                <a:solidFill>
                  <a:schemeClr val="bg1"/>
                </a:solidFill>
              </a:rPr>
              <a:t>Lo zelo geriatrico aumenta con l’età del paziente</a:t>
            </a:r>
          </a:p>
        </p:txBody>
      </p:sp>
    </p:spTree>
    <p:extLst>
      <p:ext uri="{BB962C8B-B14F-4D97-AF65-F5344CB8AC3E}">
        <p14:creationId xmlns:p14="http://schemas.microsoft.com/office/powerpoint/2010/main" val="32954584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4978400"/>
          </a:xfrm>
        </p:spPr>
        <p:txBody>
          <a:bodyPr/>
          <a:lstStyle/>
          <a:p>
            <a:r>
              <a:rPr lang="it-IT" i="1" dirty="0">
                <a:solidFill>
                  <a:srgbClr val="FFFFFF"/>
                </a:solidFill>
              </a:rPr>
              <a:t>La geriatria attiene alla componente artistica della medicina.</a:t>
            </a:r>
            <a:br>
              <a:rPr lang="it-IT" i="1" dirty="0">
                <a:solidFill>
                  <a:srgbClr val="FFFFFF"/>
                </a:solidFill>
              </a:rPr>
            </a:br>
            <a:r>
              <a:rPr lang="it-IT" i="1" dirty="0">
                <a:solidFill>
                  <a:srgbClr val="FFFFFF"/>
                </a:solidFill>
              </a:rPr>
              <a:t>La soggettività del clinico, l’interpretazione della malattia, il giudizio critico sull’operato altrui sono molto forti.</a:t>
            </a:r>
          </a:p>
        </p:txBody>
      </p:sp>
    </p:spTree>
    <p:extLst>
      <p:ext uri="{BB962C8B-B14F-4D97-AF65-F5344CB8AC3E}">
        <p14:creationId xmlns:p14="http://schemas.microsoft.com/office/powerpoint/2010/main" val="650978435"/>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4978400"/>
          </a:xfrm>
        </p:spPr>
        <p:txBody>
          <a:bodyPr/>
          <a:lstStyle/>
          <a:p>
            <a:r>
              <a:rPr lang="it-IT" i="1" dirty="0">
                <a:solidFill>
                  <a:srgbClr val="FFFFFF"/>
                </a:solidFill>
              </a:rPr>
              <a:t>Definire un buon geriatra o buona la cura di un paziente geriatrico è assai difficile</a:t>
            </a:r>
          </a:p>
        </p:txBody>
      </p:sp>
    </p:spTree>
    <p:extLst>
      <p:ext uri="{BB962C8B-B14F-4D97-AF65-F5344CB8AC3E}">
        <p14:creationId xmlns:p14="http://schemas.microsoft.com/office/powerpoint/2010/main" val="1020205246"/>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5"/>
            <a:ext cx="7772400" cy="1143000"/>
          </a:xfrm>
        </p:spPr>
        <p:txBody>
          <a:bodyPr/>
          <a:lstStyle/>
          <a:p>
            <a:r>
              <a:rPr lang="it-IT" dirty="0">
                <a:solidFill>
                  <a:srgbClr val="FFFF00"/>
                </a:solidFill>
              </a:rPr>
              <a:t>Il medico </a:t>
            </a:r>
            <a:r>
              <a:rPr lang="it-IT" i="1" dirty="0">
                <a:solidFill>
                  <a:srgbClr val="FFFF00"/>
                </a:solidFill>
              </a:rPr>
              <a:t>slow...</a:t>
            </a:r>
            <a:endParaRPr lang="it-IT" dirty="0">
              <a:solidFill>
                <a:srgbClr val="FFFF00"/>
              </a:solidFill>
            </a:endParaRPr>
          </a:p>
        </p:txBody>
      </p:sp>
      <p:sp>
        <p:nvSpPr>
          <p:cNvPr id="3" name="Segnaposto contenuto 2"/>
          <p:cNvSpPr>
            <a:spLocks noGrp="1"/>
          </p:cNvSpPr>
          <p:nvPr>
            <p:ph idx="1"/>
          </p:nvPr>
        </p:nvSpPr>
        <p:spPr>
          <a:xfrm>
            <a:off x="685800" y="1058764"/>
            <a:ext cx="7772400" cy="5132558"/>
          </a:xfrm>
        </p:spPr>
        <p:txBody>
          <a:bodyPr/>
          <a:lstStyle/>
          <a:p>
            <a:r>
              <a:rPr lang="it-IT" dirty="0">
                <a:solidFill>
                  <a:schemeClr val="bg1"/>
                </a:solidFill>
              </a:rPr>
              <a:t>Prima di tutto è un educatore</a:t>
            </a:r>
          </a:p>
          <a:p>
            <a:r>
              <a:rPr lang="it-IT" dirty="0">
                <a:solidFill>
                  <a:schemeClr val="bg1"/>
                </a:solidFill>
              </a:rPr>
              <a:t>Sa mettere in discussione i percorsi di cura derivanti dalla EBM</a:t>
            </a:r>
          </a:p>
          <a:p>
            <a:r>
              <a:rPr lang="it-IT" dirty="0">
                <a:solidFill>
                  <a:schemeClr val="bg1"/>
                </a:solidFill>
              </a:rPr>
              <a:t>Ha una rigorosa linea etica</a:t>
            </a:r>
          </a:p>
          <a:p>
            <a:r>
              <a:rPr lang="it-IT" dirty="0">
                <a:solidFill>
                  <a:schemeClr val="bg1"/>
                </a:solidFill>
              </a:rPr>
              <a:t>Evita accuratamente di manipolare i pazienti per proprio vantaggio</a:t>
            </a:r>
          </a:p>
          <a:p>
            <a:r>
              <a:rPr lang="it-IT" dirty="0">
                <a:solidFill>
                  <a:schemeClr val="bg1"/>
                </a:solidFill>
              </a:rPr>
              <a:t>Ha una profonda conoscenza dei limiti della medicina</a:t>
            </a:r>
          </a:p>
          <a:p>
            <a:r>
              <a:rPr lang="it-IT" dirty="0">
                <a:solidFill>
                  <a:schemeClr val="bg1"/>
                </a:solidFill>
              </a:rPr>
              <a:t>Sa che la salute si difende per l’80% a livello sociale, economico, ecologico</a:t>
            </a:r>
          </a:p>
          <a:p>
            <a:endParaRPr lang="it-IT" dirty="0">
              <a:solidFill>
                <a:schemeClr val="bg1"/>
              </a:solidFill>
            </a:endParaRPr>
          </a:p>
          <a:p>
            <a:endParaRPr lang="it-IT" dirty="0">
              <a:solidFill>
                <a:schemeClr val="bg1"/>
              </a:solidFill>
            </a:endParaRPr>
          </a:p>
          <a:p>
            <a:endParaRPr lang="it-IT" dirty="0">
              <a:solidFill>
                <a:schemeClr val="bg1"/>
              </a:solidFill>
            </a:endParaRPr>
          </a:p>
        </p:txBody>
      </p:sp>
    </p:spTree>
    <p:extLst>
      <p:ext uri="{BB962C8B-B14F-4D97-AF65-F5344CB8AC3E}">
        <p14:creationId xmlns:p14="http://schemas.microsoft.com/office/powerpoint/2010/main" val="14738188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FF00"/>
                </a:solidFill>
              </a:rPr>
              <a:t>Presidi “slow”...</a:t>
            </a:r>
          </a:p>
        </p:txBody>
      </p:sp>
      <p:sp>
        <p:nvSpPr>
          <p:cNvPr id="3" name="Segnaposto contenuto 2"/>
          <p:cNvSpPr>
            <a:spLocks noGrp="1"/>
          </p:cNvSpPr>
          <p:nvPr>
            <p:ph sz="half" idx="1"/>
          </p:nvPr>
        </p:nvSpPr>
        <p:spPr/>
        <p:txBody>
          <a:bodyPr/>
          <a:lstStyle/>
          <a:p>
            <a:r>
              <a:rPr lang="it-IT" dirty="0">
                <a:solidFill>
                  <a:schemeClr val="bg1"/>
                </a:solidFill>
              </a:rPr>
              <a:t>«Dica </a:t>
            </a:r>
            <a:r>
              <a:rPr lang="it-IT" dirty="0" err="1">
                <a:solidFill>
                  <a:schemeClr val="bg1"/>
                </a:solidFill>
              </a:rPr>
              <a:t>trentatre</a:t>
            </a:r>
            <a:r>
              <a:rPr lang="it-IT" dirty="0">
                <a:solidFill>
                  <a:schemeClr val="bg1"/>
                </a:solidFill>
              </a:rPr>
              <a:t>»</a:t>
            </a:r>
          </a:p>
          <a:p>
            <a:r>
              <a:rPr lang="it-IT" dirty="0">
                <a:solidFill>
                  <a:schemeClr val="bg1"/>
                </a:solidFill>
              </a:rPr>
              <a:t>Visitare sedendosi accanto sul divano</a:t>
            </a:r>
          </a:p>
          <a:p>
            <a:r>
              <a:rPr lang="it-IT" dirty="0">
                <a:solidFill>
                  <a:schemeClr val="bg1"/>
                </a:solidFill>
              </a:rPr>
              <a:t>Baciare le pazienti vecchie</a:t>
            </a:r>
          </a:p>
          <a:p>
            <a:r>
              <a:rPr lang="it-IT" dirty="0">
                <a:solidFill>
                  <a:schemeClr val="bg1"/>
                </a:solidFill>
              </a:rPr>
              <a:t>Usare lo stesso linguaggio</a:t>
            </a:r>
          </a:p>
          <a:p>
            <a:r>
              <a:rPr lang="it-IT" dirty="0">
                <a:solidFill>
                  <a:schemeClr val="bg1"/>
                </a:solidFill>
              </a:rPr>
              <a:t>Accettare un “assaggio”</a:t>
            </a:r>
          </a:p>
          <a:p>
            <a:endParaRPr lang="it-IT" dirty="0">
              <a:solidFill>
                <a:schemeClr val="bg1"/>
              </a:solidFill>
            </a:endParaRPr>
          </a:p>
        </p:txBody>
      </p:sp>
      <p:pic>
        <p:nvPicPr>
          <p:cNvPr id="5"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3285" y="1981200"/>
            <a:ext cx="3454400" cy="4605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740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2" name="Picture 2050" descr="C:\Documents and Settings\MATTEO GREZZANA\Desktop\DUEMILANOVE\twendy-one-robot_18.jpg">
            <a:extLst>
              <a:ext uri="{FF2B5EF4-FFF2-40B4-BE49-F238E27FC236}">
                <a16:creationId xmlns:a16="http://schemas.microsoft.com/office/drawing/2014/main" id="{D9921C6B-0C0E-1DC5-E270-DE466F76C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37973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2051" descr="C:\Documents and Settings\MATTEO GREZZANA\Desktop\DUEMILANOVE\610x.jpg">
            <a:extLst>
              <a:ext uri="{FF2B5EF4-FFF2-40B4-BE49-F238E27FC236}">
                <a16:creationId xmlns:a16="http://schemas.microsoft.com/office/drawing/2014/main" id="{86BD69EB-522B-8B53-376B-BB9E12F6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295400"/>
            <a:ext cx="52578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2" descr="C:\Documents and Settings\MATTEO GREZZANA\Desktop\DUEMILANOVE\pet.jpg">
            <a:extLst>
              <a:ext uri="{FF2B5EF4-FFF2-40B4-BE49-F238E27FC236}">
                <a16:creationId xmlns:a16="http://schemas.microsoft.com/office/drawing/2014/main" id="{0F3759BB-C3D9-8D44-A5B3-46D96CA717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6988"/>
            <a:ext cx="91440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Picture 2" descr="C:\Documents and Settings\MATTEO GREZZANA\Desktop\DUEMILANOVE\DSC_0025.JPG">
            <a:extLst>
              <a:ext uri="{FF2B5EF4-FFF2-40B4-BE49-F238E27FC236}">
                <a16:creationId xmlns:a16="http://schemas.microsoft.com/office/drawing/2014/main" id="{FF294326-62D4-6814-9774-4EC49AF74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438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 Box 3">
            <a:extLst>
              <a:ext uri="{FF2B5EF4-FFF2-40B4-BE49-F238E27FC236}">
                <a16:creationId xmlns:a16="http://schemas.microsoft.com/office/drawing/2014/main" id="{9D70ADF0-8F95-2E7C-9E7B-534950159362}"/>
              </a:ext>
            </a:extLst>
          </p:cNvPr>
          <p:cNvSpPr txBox="1">
            <a:spLocks noChangeArrowheads="1"/>
          </p:cNvSpPr>
          <p:nvPr/>
        </p:nvSpPr>
        <p:spPr bwMode="auto">
          <a:xfrm>
            <a:off x="2362200" y="5791200"/>
            <a:ext cx="6083300" cy="52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164" tIns="45584" rIns="91164" bIns="45584">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8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Times New Roman"/>
              </a:rPr>
              <a:t>Dott. Carlo D’Angelo, Geriatria, Pescara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2" descr="C:\Documents and Settings\MATTEO GREZZANA\Desktop\DUEMILANOVE\DSC_0074.JPG">
            <a:extLst>
              <a:ext uri="{FF2B5EF4-FFF2-40B4-BE49-F238E27FC236}">
                <a16:creationId xmlns:a16="http://schemas.microsoft.com/office/drawing/2014/main" id="{9D7191B7-CD9E-4CC7-30D9-DB4365684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25475"/>
            <a:ext cx="845820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1026">
            <a:extLst>
              <a:ext uri="{FF2B5EF4-FFF2-40B4-BE49-F238E27FC236}">
                <a16:creationId xmlns:a16="http://schemas.microsoft.com/office/drawing/2014/main" id="{42A9D79E-9FBC-0D02-6869-EB3280CA71BB}"/>
              </a:ext>
            </a:extLst>
          </p:cNvPr>
          <p:cNvSpPr>
            <a:spLocks noGrp="1" noChangeArrowheads="1"/>
          </p:cNvSpPr>
          <p:nvPr>
            <p:ph type="title"/>
          </p:nvPr>
        </p:nvSpPr>
        <p:spPr>
          <a:xfrm>
            <a:off x="0" y="236620"/>
            <a:ext cx="8534400" cy="1143000"/>
          </a:xfrm>
        </p:spPr>
        <p:txBody>
          <a:bodyPr/>
          <a:lstStyle/>
          <a:p>
            <a:pPr eaLnBrk="1" hangingPunct="1">
              <a:defRPr/>
            </a:pPr>
            <a:r>
              <a:rPr lang="it-IT" i="1" dirty="0">
                <a:solidFill>
                  <a:schemeClr val="bg1"/>
                </a:solidFill>
                <a:latin typeface="Chalkboard" panose="03050602040202020205" pitchFamily="66" charset="77"/>
              </a:rPr>
              <a:t>medicina per gli schiavi:</a:t>
            </a:r>
            <a:br>
              <a:rPr lang="it-IT" dirty="0">
                <a:solidFill>
                  <a:schemeClr val="bg1"/>
                </a:solidFill>
                <a:latin typeface="Chalkboard" panose="03050602040202020205" pitchFamily="66" charset="77"/>
              </a:rPr>
            </a:br>
            <a:r>
              <a:rPr lang="it-IT" dirty="0">
                <a:solidFill>
                  <a:schemeClr val="bg1"/>
                </a:solidFill>
                <a:latin typeface="Chalkboard" panose="03050602040202020205" pitchFamily="66" charset="77"/>
              </a:rPr>
              <a:t>toglie il sintomo</a:t>
            </a:r>
          </a:p>
        </p:txBody>
      </p:sp>
      <p:sp>
        <p:nvSpPr>
          <p:cNvPr id="176131" name="Rectangle 1027">
            <a:extLst>
              <a:ext uri="{FF2B5EF4-FFF2-40B4-BE49-F238E27FC236}">
                <a16:creationId xmlns:a16="http://schemas.microsoft.com/office/drawing/2014/main" id="{00B63A18-B8D1-05BF-E818-DC003EE29025}"/>
              </a:ext>
            </a:extLst>
          </p:cNvPr>
          <p:cNvSpPr>
            <a:spLocks noChangeArrowheads="1"/>
          </p:cNvSpPr>
          <p:nvPr/>
        </p:nvSpPr>
        <p:spPr bwMode="auto">
          <a:xfrm>
            <a:off x="4114800" y="3372848"/>
            <a:ext cx="441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4400" b="0" i="1" u="none" strike="noStrike" kern="1200" cap="none" spc="0" normalizeH="0" baseline="0" noProof="0" dirty="0">
                <a:ln>
                  <a:noFill/>
                </a:ln>
                <a:solidFill>
                  <a:srgbClr val="FFFFFF"/>
                </a:solidFill>
                <a:effectLst/>
                <a:uLnTx/>
                <a:uFillTx/>
                <a:latin typeface="Chalkboard" panose="03050602040202020205" pitchFamily="66" charset="77"/>
                <a:cs typeface="Times New Roman"/>
              </a:rPr>
              <a:t>medicina per gli uomini liberi:</a:t>
            </a:r>
            <a:br>
              <a:rPr kumimoji="0" lang="it-IT" altLang="it-IT" sz="4400" b="0" i="1" u="none" strike="noStrike" kern="1200" cap="none" spc="0" normalizeH="0" baseline="0" noProof="0" dirty="0">
                <a:ln>
                  <a:noFill/>
                </a:ln>
                <a:solidFill>
                  <a:srgbClr val="FFFFFF"/>
                </a:solidFill>
                <a:effectLst/>
                <a:uLnTx/>
                <a:uFillTx/>
                <a:latin typeface="Chalkboard" panose="03050602040202020205" pitchFamily="66" charset="77"/>
                <a:cs typeface="Times New Roman"/>
              </a:rPr>
            </a:br>
            <a:r>
              <a:rPr kumimoji="0" lang="it-IT" altLang="it-IT" sz="4400" b="0" i="0" u="none" strike="noStrike" kern="1200" cap="none" spc="0" normalizeH="0" baseline="0" noProof="0" dirty="0">
                <a:ln>
                  <a:noFill/>
                </a:ln>
                <a:solidFill>
                  <a:srgbClr val="FFFFFF"/>
                </a:solidFill>
                <a:effectLst/>
                <a:uLnTx/>
                <a:uFillTx/>
                <a:latin typeface="Chalkboard" panose="03050602040202020205" pitchFamily="66" charset="77"/>
                <a:cs typeface="Times New Roman"/>
              </a:rPr>
              <a:t>si prende cura del corpo, dell’anima e dei rapporti familiari</a:t>
            </a:r>
          </a:p>
        </p:txBody>
      </p:sp>
      <p:sp>
        <p:nvSpPr>
          <p:cNvPr id="176132" name="Text Box 1028">
            <a:extLst>
              <a:ext uri="{FF2B5EF4-FFF2-40B4-BE49-F238E27FC236}">
                <a16:creationId xmlns:a16="http://schemas.microsoft.com/office/drawing/2014/main" id="{00E438BE-9F24-3740-A152-076CA5FE0AEC}"/>
              </a:ext>
            </a:extLst>
          </p:cNvPr>
          <p:cNvSpPr txBox="1">
            <a:spLocks noChangeArrowheads="1"/>
          </p:cNvSpPr>
          <p:nvPr/>
        </p:nvSpPr>
        <p:spPr bwMode="auto">
          <a:xfrm>
            <a:off x="6781800" y="6400800"/>
            <a:ext cx="2374900" cy="371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164" tIns="45584" rIns="91164" bIns="45584">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0" i="1" u="none" strike="noStrike" kern="1200" cap="none" spc="0" normalizeH="0" baseline="0" noProof="0">
                <a:ln>
                  <a:noFill/>
                </a:ln>
                <a:solidFill>
                  <a:srgbClr val="FFFFFF"/>
                </a:solidFill>
                <a:effectLst/>
                <a:uLnTx/>
                <a:uFillTx/>
                <a:latin typeface="Times New Roman" charset="0"/>
                <a:ea typeface="ＭＳ Ｐゴシック" charset="0"/>
                <a:cs typeface="Times New Roman"/>
              </a:rPr>
              <a:t>Platone, De Republica</a:t>
            </a:r>
          </a:p>
        </p:txBody>
      </p:sp>
      <p:pic>
        <p:nvPicPr>
          <p:cNvPr id="77829" name="Picture 1029" descr="C:\Documents and Settings\MATTEO GREZZANA\Desktop\DUEMILANOVE\platone.jpg">
            <a:extLst>
              <a:ext uri="{FF2B5EF4-FFF2-40B4-BE49-F238E27FC236}">
                <a16:creationId xmlns:a16="http://schemas.microsoft.com/office/drawing/2014/main" id="{B3C829CA-F05D-4779-A763-81A996D0C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35147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4" name="Picture 2050" descr="C:\Documents and Settings\MATTEO GREZZANA\Desktop\DUEMILANOVE\DSC_0126.JPG">
            <a:extLst>
              <a:ext uri="{FF2B5EF4-FFF2-40B4-BE49-F238E27FC236}">
                <a16:creationId xmlns:a16="http://schemas.microsoft.com/office/drawing/2014/main" id="{F034E329-A694-AE10-82B8-EC8121542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92175"/>
            <a:ext cx="808355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8" name="Picture 2" descr="C:\Documents and Settings\MATTEO GREZZANA\Desktop\DUEMILANOVE\DSC_0145.JPG">
            <a:extLst>
              <a:ext uri="{FF2B5EF4-FFF2-40B4-BE49-F238E27FC236}">
                <a16:creationId xmlns:a16="http://schemas.microsoft.com/office/drawing/2014/main" id="{4BA6D12C-8C54-44DB-61EA-4F975B9BF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93738"/>
            <a:ext cx="82296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Line 2"/>
          <p:cNvSpPr>
            <a:spLocks noChangeShapeType="1"/>
          </p:cNvSpPr>
          <p:nvPr/>
        </p:nvSpPr>
        <p:spPr bwMode="auto">
          <a:xfrm>
            <a:off x="1393825" y="5334000"/>
            <a:ext cx="6570663" cy="0"/>
          </a:xfrm>
          <a:prstGeom prst="line">
            <a:avLst/>
          </a:prstGeom>
          <a:noFill/>
          <a:ln w="762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it-IT"/>
          </a:p>
        </p:txBody>
      </p:sp>
      <p:sp>
        <p:nvSpPr>
          <p:cNvPr id="19458" name="Line 3"/>
          <p:cNvSpPr>
            <a:spLocks noChangeShapeType="1"/>
          </p:cNvSpPr>
          <p:nvPr/>
        </p:nvSpPr>
        <p:spPr bwMode="auto">
          <a:xfrm flipH="1" flipV="1">
            <a:off x="1393825" y="1133475"/>
            <a:ext cx="12700" cy="4200525"/>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19459" name="Line 4"/>
          <p:cNvSpPr>
            <a:spLocks noChangeShapeType="1"/>
          </p:cNvSpPr>
          <p:nvPr/>
        </p:nvSpPr>
        <p:spPr bwMode="auto">
          <a:xfrm flipV="1">
            <a:off x="7964488" y="1262063"/>
            <a:ext cx="0" cy="4071937"/>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19460" name="Freeform 5"/>
          <p:cNvSpPr>
            <a:spLocks/>
          </p:cNvSpPr>
          <p:nvPr/>
        </p:nvSpPr>
        <p:spPr bwMode="auto">
          <a:xfrm>
            <a:off x="1393825" y="1133475"/>
            <a:ext cx="6440488" cy="4038600"/>
          </a:xfrm>
          <a:custGeom>
            <a:avLst/>
            <a:gdLst>
              <a:gd name="T0" fmla="*/ 0 w 4416"/>
              <a:gd name="T1" fmla="*/ 0 h 2832"/>
              <a:gd name="T2" fmla="*/ 2147483647 w 4416"/>
              <a:gd name="T3" fmla="*/ 2147483647 h 2832"/>
              <a:gd name="T4" fmla="*/ 2147483647 w 4416"/>
              <a:gd name="T5" fmla="*/ 2147483647 h 2832"/>
              <a:gd name="T6" fmla="*/ 0 60000 65536"/>
              <a:gd name="T7" fmla="*/ 0 60000 65536"/>
              <a:gd name="T8" fmla="*/ 0 60000 65536"/>
              <a:gd name="T9" fmla="*/ 0 w 4416"/>
              <a:gd name="T10" fmla="*/ 0 h 2832"/>
              <a:gd name="T11" fmla="*/ 4416 w 4416"/>
              <a:gd name="T12" fmla="*/ 2832 h 2832"/>
            </a:gdLst>
            <a:ahLst/>
            <a:cxnLst>
              <a:cxn ang="T6">
                <a:pos x="T0" y="T1"/>
              </a:cxn>
              <a:cxn ang="T7">
                <a:pos x="T2" y="T3"/>
              </a:cxn>
              <a:cxn ang="T8">
                <a:pos x="T4" y="T5"/>
              </a:cxn>
            </a:cxnLst>
            <a:rect l="T9" t="T10" r="T11" b="T12"/>
            <a:pathLst>
              <a:path w="4416" h="2832">
                <a:moveTo>
                  <a:pt x="0" y="0"/>
                </a:moveTo>
                <a:cubicBezTo>
                  <a:pt x="712" y="844"/>
                  <a:pt x="1424" y="1688"/>
                  <a:pt x="2160" y="2160"/>
                </a:cubicBezTo>
                <a:cubicBezTo>
                  <a:pt x="2896" y="2632"/>
                  <a:pt x="3656" y="2732"/>
                  <a:pt x="4416" y="2832"/>
                </a:cubicBezTo>
              </a:path>
            </a:pathLst>
          </a:custGeom>
          <a:noFill/>
          <a:ln w="76200">
            <a:solidFill>
              <a:srgbClr val="FF0000"/>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it-IT"/>
          </a:p>
        </p:txBody>
      </p:sp>
      <p:sp>
        <p:nvSpPr>
          <p:cNvPr id="19461" name="Freeform 6"/>
          <p:cNvSpPr>
            <a:spLocks/>
          </p:cNvSpPr>
          <p:nvPr/>
        </p:nvSpPr>
        <p:spPr bwMode="auto">
          <a:xfrm rot="-3658726">
            <a:off x="1229518" y="1473994"/>
            <a:ext cx="6781801" cy="3589338"/>
          </a:xfrm>
          <a:custGeom>
            <a:avLst/>
            <a:gdLst>
              <a:gd name="T0" fmla="*/ 0 w 4416"/>
              <a:gd name="T1" fmla="*/ 0 h 2832"/>
              <a:gd name="T2" fmla="*/ 2147483647 w 4416"/>
              <a:gd name="T3" fmla="*/ 2147483647 h 2832"/>
              <a:gd name="T4" fmla="*/ 2147483647 w 4416"/>
              <a:gd name="T5" fmla="*/ 2147483647 h 2832"/>
              <a:gd name="T6" fmla="*/ 0 60000 65536"/>
              <a:gd name="T7" fmla="*/ 0 60000 65536"/>
              <a:gd name="T8" fmla="*/ 0 60000 65536"/>
              <a:gd name="T9" fmla="*/ 0 w 4416"/>
              <a:gd name="T10" fmla="*/ 0 h 2832"/>
              <a:gd name="T11" fmla="*/ 4416 w 4416"/>
              <a:gd name="T12" fmla="*/ 2832 h 2832"/>
            </a:gdLst>
            <a:ahLst/>
            <a:cxnLst>
              <a:cxn ang="T6">
                <a:pos x="T0" y="T1"/>
              </a:cxn>
              <a:cxn ang="T7">
                <a:pos x="T2" y="T3"/>
              </a:cxn>
              <a:cxn ang="T8">
                <a:pos x="T4" y="T5"/>
              </a:cxn>
            </a:cxnLst>
            <a:rect l="T9" t="T10" r="T11" b="T12"/>
            <a:pathLst>
              <a:path w="4416" h="2832">
                <a:moveTo>
                  <a:pt x="0" y="0"/>
                </a:moveTo>
                <a:cubicBezTo>
                  <a:pt x="712" y="844"/>
                  <a:pt x="1424" y="1688"/>
                  <a:pt x="2160" y="2160"/>
                </a:cubicBezTo>
                <a:cubicBezTo>
                  <a:pt x="2896" y="2632"/>
                  <a:pt x="3656" y="2732"/>
                  <a:pt x="4416" y="2832"/>
                </a:cubicBezTo>
              </a:path>
            </a:pathLst>
          </a:custGeom>
          <a:noFill/>
          <a:ln w="76200">
            <a:solidFill>
              <a:srgbClr val="FF00FF"/>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it-IT"/>
          </a:p>
        </p:txBody>
      </p:sp>
      <p:sp>
        <p:nvSpPr>
          <p:cNvPr id="19462" name="Text Box 7"/>
          <p:cNvSpPr txBox="1">
            <a:spLocks noChangeArrowheads="1"/>
          </p:cNvSpPr>
          <p:nvPr/>
        </p:nvSpPr>
        <p:spPr bwMode="auto">
          <a:xfrm>
            <a:off x="1557338" y="5442288"/>
            <a:ext cx="1487487" cy="1200150"/>
          </a:xfrm>
          <a:prstGeom prst="rect">
            <a:avLst/>
          </a:prstGeom>
          <a:solidFill>
            <a:schemeClr val="bg1"/>
          </a:solidFill>
          <a:ln w="57150">
            <a:solidFill>
              <a:srgbClr val="FF0000"/>
            </a:solidFill>
            <a:miter lim="800000"/>
            <a:headEnd/>
            <a:tailEnd/>
          </a:ln>
        </p:spPr>
        <p:txBody>
          <a:bodyPr anchor="ct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it-IT" sz="1800" b="1" dirty="0">
                <a:latin typeface="Comic Sans MS" charset="0"/>
              </a:rPr>
              <a:t>EVIDENCE</a:t>
            </a:r>
          </a:p>
          <a:p>
            <a:pPr algn="ctr">
              <a:spcBef>
                <a:spcPct val="50000"/>
              </a:spcBef>
            </a:pPr>
            <a:r>
              <a:rPr lang="it-IT" sz="1800" b="1" dirty="0">
                <a:latin typeface="Comic Sans MS" charset="0"/>
              </a:rPr>
              <a:t>BASED</a:t>
            </a:r>
          </a:p>
          <a:p>
            <a:pPr algn="ctr">
              <a:spcBef>
                <a:spcPct val="50000"/>
              </a:spcBef>
            </a:pPr>
            <a:r>
              <a:rPr lang="it-IT" sz="1800" b="1" dirty="0">
                <a:latin typeface="Comic Sans MS" charset="0"/>
              </a:rPr>
              <a:t>MEDICINE</a:t>
            </a:r>
          </a:p>
        </p:txBody>
      </p:sp>
      <p:sp>
        <p:nvSpPr>
          <p:cNvPr id="19463" name="Text Box 9"/>
          <p:cNvSpPr txBox="1">
            <a:spLocks noChangeArrowheads="1"/>
          </p:cNvSpPr>
          <p:nvPr/>
        </p:nvSpPr>
        <p:spPr bwMode="auto">
          <a:xfrm rot="-5400000">
            <a:off x="-830262" y="2886075"/>
            <a:ext cx="3519488" cy="636587"/>
          </a:xfrm>
          <a:prstGeom prst="rect">
            <a:avLst/>
          </a:prstGeom>
          <a:noFill/>
          <a:ln w="57150">
            <a:solidFill>
              <a:srgbClr val="FF33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it-IT" sz="3200" b="1">
                <a:solidFill>
                  <a:srgbClr val="FF0000"/>
                </a:solidFill>
                <a:latin typeface="Comic Sans MS" charset="0"/>
              </a:rPr>
              <a:t>Scienze Mediche</a:t>
            </a:r>
          </a:p>
        </p:txBody>
      </p:sp>
      <p:sp>
        <p:nvSpPr>
          <p:cNvPr id="19464" name="Text Box 10"/>
          <p:cNvSpPr txBox="1">
            <a:spLocks noChangeArrowheads="1"/>
          </p:cNvSpPr>
          <p:nvPr/>
        </p:nvSpPr>
        <p:spPr bwMode="auto">
          <a:xfrm rot="10800000">
            <a:off x="8164513" y="1739900"/>
            <a:ext cx="728662" cy="3098800"/>
          </a:xfrm>
          <a:prstGeom prst="rect">
            <a:avLst/>
          </a:prstGeom>
          <a:noFill/>
          <a:ln w="57150">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anchor="ct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it-IT" sz="3200" b="1">
                <a:solidFill>
                  <a:srgbClr val="FF00FF"/>
                </a:solidFill>
                <a:latin typeface="Comic Sans MS" charset="0"/>
              </a:rPr>
              <a:t>Scienze Umane</a:t>
            </a:r>
            <a:endParaRPr lang="it-IT" sz="3200" b="1">
              <a:latin typeface="Comic Sans MS" charset="0"/>
            </a:endParaRPr>
          </a:p>
        </p:txBody>
      </p:sp>
      <p:sp>
        <p:nvSpPr>
          <p:cNvPr id="19465" name="Text Box 11"/>
          <p:cNvSpPr txBox="1">
            <a:spLocks noChangeArrowheads="1"/>
          </p:cNvSpPr>
          <p:nvPr/>
        </p:nvSpPr>
        <p:spPr bwMode="auto">
          <a:xfrm>
            <a:off x="6061943" y="5428358"/>
            <a:ext cx="1633537" cy="1249362"/>
          </a:xfrm>
          <a:prstGeom prst="rect">
            <a:avLst/>
          </a:prstGeom>
          <a:solidFill>
            <a:schemeClr val="bg1"/>
          </a:solidFill>
          <a:ln w="57150">
            <a:solidFill>
              <a:srgbClr val="FF0000"/>
            </a:solidFill>
            <a:miter lim="800000"/>
            <a:headEnd/>
            <a:tailEnd/>
          </a:ln>
        </p:spPr>
        <p:txBody>
          <a:bodyPr wrap="none" anchor="ctr">
            <a:spAutoFit/>
          </a:bodyPr>
          <a:lstStyle>
            <a:lvl1pPr defTabSz="762000" eaLnBrk="0" hangingPunct="0">
              <a:defRPr sz="2400">
                <a:solidFill>
                  <a:schemeClr val="tx1"/>
                </a:solidFill>
                <a:latin typeface="Arial" charset="0"/>
                <a:ea typeface="ＭＳ Ｐゴシック" charset="0"/>
                <a:cs typeface="ＭＳ Ｐゴシック" charset="0"/>
              </a:defRPr>
            </a:lvl1pPr>
            <a:lvl2pPr marL="742950" indent="-285750" defTabSz="762000" eaLnBrk="0" hangingPunct="0">
              <a:defRPr sz="2400">
                <a:solidFill>
                  <a:schemeClr val="tx1"/>
                </a:solidFill>
                <a:latin typeface="Arial" charset="0"/>
                <a:ea typeface="ＭＳ Ｐゴシック" charset="0"/>
              </a:defRPr>
            </a:lvl2pPr>
            <a:lvl3pPr marL="1143000" indent="-228600" defTabSz="762000" eaLnBrk="0" hangingPunct="0">
              <a:defRPr sz="2400">
                <a:solidFill>
                  <a:schemeClr val="tx1"/>
                </a:solidFill>
                <a:latin typeface="Arial" charset="0"/>
                <a:ea typeface="ＭＳ Ｐゴシック" charset="0"/>
              </a:defRPr>
            </a:lvl3pPr>
            <a:lvl4pPr marL="1600200" indent="-228600" defTabSz="762000" eaLnBrk="0" hangingPunct="0">
              <a:defRPr sz="2400">
                <a:solidFill>
                  <a:schemeClr val="tx1"/>
                </a:solidFill>
                <a:latin typeface="Arial" charset="0"/>
                <a:ea typeface="ＭＳ Ｐゴシック" charset="0"/>
              </a:defRPr>
            </a:lvl4pPr>
            <a:lvl5pPr marL="2057400" indent="-228600" defTabSz="762000" eaLnBrk="0" hangingPunct="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it-IT" sz="1800" b="1" dirty="0">
                <a:latin typeface="Comic Sans MS" charset="0"/>
              </a:rPr>
              <a:t>NARRATIVE</a:t>
            </a:r>
          </a:p>
          <a:p>
            <a:pPr algn="ctr">
              <a:spcBef>
                <a:spcPct val="50000"/>
              </a:spcBef>
            </a:pPr>
            <a:r>
              <a:rPr lang="it-IT" sz="1800" b="1" dirty="0">
                <a:latin typeface="Comic Sans MS" charset="0"/>
              </a:rPr>
              <a:t>BASED</a:t>
            </a:r>
          </a:p>
          <a:p>
            <a:pPr algn="ctr">
              <a:spcBef>
                <a:spcPct val="50000"/>
              </a:spcBef>
            </a:pPr>
            <a:r>
              <a:rPr lang="it-IT" sz="1800" b="1" dirty="0">
                <a:latin typeface="Comic Sans MS" charset="0"/>
              </a:rPr>
              <a:t>MEDICINE</a:t>
            </a:r>
          </a:p>
        </p:txBody>
      </p:sp>
      <p:sp>
        <p:nvSpPr>
          <p:cNvPr id="19466" name="Text Box 12"/>
          <p:cNvSpPr txBox="1">
            <a:spLocks noChangeArrowheads="1"/>
          </p:cNvSpPr>
          <p:nvPr/>
        </p:nvSpPr>
        <p:spPr bwMode="auto">
          <a:xfrm>
            <a:off x="1668463" y="3060700"/>
            <a:ext cx="10350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b="1" dirty="0"/>
              <a:t>Malattie</a:t>
            </a:r>
          </a:p>
          <a:p>
            <a:pPr algn="ctr" eaLnBrk="1" hangingPunct="1"/>
            <a:r>
              <a:rPr lang="it-IT" sz="1800" b="1" dirty="0"/>
              <a:t>Acute</a:t>
            </a:r>
          </a:p>
        </p:txBody>
      </p:sp>
      <p:sp>
        <p:nvSpPr>
          <p:cNvPr id="19467" name="Text Box 13"/>
          <p:cNvSpPr txBox="1">
            <a:spLocks noChangeArrowheads="1"/>
          </p:cNvSpPr>
          <p:nvPr/>
        </p:nvSpPr>
        <p:spPr bwMode="auto">
          <a:xfrm>
            <a:off x="6421438" y="3052763"/>
            <a:ext cx="1184275"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b="1"/>
              <a:t>Malattie</a:t>
            </a:r>
          </a:p>
          <a:p>
            <a:pPr algn="ctr" eaLnBrk="1" hangingPunct="1"/>
            <a:r>
              <a:rPr lang="it-IT" sz="1800" b="1"/>
              <a:t>Croniche</a:t>
            </a:r>
          </a:p>
        </p:txBody>
      </p:sp>
      <p:sp>
        <p:nvSpPr>
          <p:cNvPr id="19468" name="CasellaDiTesto 1"/>
          <p:cNvSpPr txBox="1">
            <a:spLocks noChangeArrowheads="1"/>
          </p:cNvSpPr>
          <p:nvPr/>
        </p:nvSpPr>
        <p:spPr bwMode="auto">
          <a:xfrm>
            <a:off x="1884340" y="426598"/>
            <a:ext cx="5382603"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3200" dirty="0">
                <a:solidFill>
                  <a:srgbClr val="984807"/>
                </a:solidFill>
                <a:latin typeface="Comic Sans MS"/>
                <a:cs typeface="Comic Sans MS"/>
              </a:rPr>
              <a:t>Transizione epidemiologica</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Segnaposto contenuto 4" descr="Unknown-2"/>
          <p:cNvPicPr>
            <a:picLocks noGrp="1" noChangeAspect="1"/>
          </p:cNvPicPr>
          <p:nvPr>
            <p:ph idx="4294967295"/>
          </p:nvPr>
        </p:nvPicPr>
        <p:blipFill>
          <a:blip r:embed="rId2">
            <a:extLst>
              <a:ext uri="{28A0092B-C50C-407E-A947-70E740481C1C}">
                <a14:useLocalDpi xmlns:a14="http://schemas.microsoft.com/office/drawing/2010/main" val="0"/>
              </a:ext>
            </a:extLst>
          </a:blip>
          <a:srcRect t="-20821" b="-20821"/>
          <a:stretch>
            <a:fillRect/>
          </a:stretch>
        </p:blipFill>
        <p:spPr>
          <a:xfrm>
            <a:off x="179388" y="580414"/>
            <a:ext cx="8785225" cy="5400675"/>
          </a:xfrm>
          <a:prstGeom prst="rect">
            <a:avLst/>
          </a:prstGeom>
        </p:spPr>
      </p:pic>
      <p:sp>
        <p:nvSpPr>
          <p:cNvPr id="30723" name="CasellaDiTesto 5"/>
          <p:cNvSpPr txBox="1">
            <a:spLocks noChangeArrowheads="1"/>
          </p:cNvSpPr>
          <p:nvPr/>
        </p:nvSpPr>
        <p:spPr bwMode="auto">
          <a:xfrm>
            <a:off x="395288" y="5655129"/>
            <a:ext cx="84407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b="1" dirty="0"/>
              <a:t>Terreno d’incontro fra scienze mediche e scienze umane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6028" y="2778640"/>
            <a:ext cx="7772400" cy="1362075"/>
          </a:xfrm>
        </p:spPr>
        <p:txBody>
          <a:bodyPr/>
          <a:lstStyle/>
          <a:p>
            <a:pPr algn="ctr"/>
            <a:r>
              <a:rPr lang="it-IT" i="1" dirty="0">
                <a:solidFill>
                  <a:srgbClr val="FFFF00"/>
                </a:solidFill>
              </a:rPr>
              <a:t>GERIATRIA NARRATIVA</a:t>
            </a:r>
          </a:p>
        </p:txBody>
      </p:sp>
      <p:sp>
        <p:nvSpPr>
          <p:cNvPr id="3" name="Segnaposto testo 2"/>
          <p:cNvSpPr>
            <a:spLocks noGrp="1"/>
          </p:cNvSpPr>
          <p:nvPr>
            <p:ph type="body" idx="1"/>
          </p:nvPr>
        </p:nvSpPr>
        <p:spPr>
          <a:xfrm>
            <a:off x="686028" y="696586"/>
            <a:ext cx="7772400" cy="1500187"/>
          </a:xfrm>
        </p:spPr>
        <p:txBody>
          <a:bodyPr/>
          <a:lstStyle/>
          <a:p>
            <a:pPr algn="ctr"/>
            <a:r>
              <a:rPr lang="it-IT" sz="3600" dirty="0">
                <a:solidFill>
                  <a:srgbClr val="FFFFFF"/>
                </a:solidFill>
              </a:rPr>
              <a:t>Il rapporto con l’anziano ammalato è fondato sulla reciprocità</a:t>
            </a:r>
          </a:p>
        </p:txBody>
      </p:sp>
      <p:sp>
        <p:nvSpPr>
          <p:cNvPr id="4" name="Elaborazione alternativa 3"/>
          <p:cNvSpPr/>
          <p:nvPr/>
        </p:nvSpPr>
        <p:spPr bwMode="auto">
          <a:xfrm>
            <a:off x="1488442" y="5436784"/>
            <a:ext cx="6310998" cy="853219"/>
          </a:xfrm>
          <a:prstGeom prst="flowChartAlternateProcess">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3600" b="1" i="0" u="none" strike="noStrike" cap="none" normalizeH="0" baseline="0" dirty="0">
                <a:ln>
                  <a:noFill/>
                </a:ln>
                <a:solidFill>
                  <a:srgbClr val="FF6600"/>
                </a:solidFill>
                <a:effectLst/>
                <a:latin typeface="Comic Sans MS" charset="0"/>
                <a:ea typeface="ＭＳ Ｐゴシック" charset="0"/>
              </a:rPr>
              <a:t>Competenze comunicative</a:t>
            </a:r>
          </a:p>
        </p:txBody>
      </p:sp>
      <p:cxnSp>
        <p:nvCxnSpPr>
          <p:cNvPr id="8" name="Connettore 2 7"/>
          <p:cNvCxnSpPr/>
          <p:nvPr/>
        </p:nvCxnSpPr>
        <p:spPr bwMode="auto">
          <a:xfrm>
            <a:off x="4572228" y="3789882"/>
            <a:ext cx="0" cy="1468331"/>
          </a:xfrm>
          <a:prstGeom prst="straightConnector1">
            <a:avLst/>
          </a:prstGeom>
          <a:solidFill>
            <a:schemeClr val="accent1"/>
          </a:solidFill>
          <a:ln w="127000" cap="flat" cmpd="sng" algn="ctr">
            <a:solidFill>
              <a:srgbClr val="FF66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279674164"/>
      </p:ext>
    </p:ext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125492"/>
            <a:ext cx="7772400" cy="4291452"/>
          </a:xfrm>
        </p:spPr>
        <p:txBody>
          <a:bodyPr/>
          <a:lstStyle/>
          <a:p>
            <a:r>
              <a:rPr lang="it-IT" dirty="0">
                <a:solidFill>
                  <a:srgbClr val="FFFF00"/>
                </a:solidFill>
              </a:rPr>
              <a:t>La psichiatria è emblema della medicina narrativa</a:t>
            </a:r>
            <a:br>
              <a:rPr lang="it-IT" dirty="0">
                <a:solidFill>
                  <a:srgbClr val="FFFF00"/>
                </a:solidFill>
              </a:rPr>
            </a:br>
            <a:br>
              <a:rPr lang="it-IT" dirty="0">
                <a:solidFill>
                  <a:srgbClr val="FFFF00"/>
                </a:solidFill>
              </a:rPr>
            </a:br>
            <a:r>
              <a:rPr lang="it-IT" dirty="0">
                <a:solidFill>
                  <a:srgbClr val="FFFF00"/>
                </a:solidFill>
              </a:rPr>
              <a:t>La medicina di laboratorio </a:t>
            </a:r>
            <a:br>
              <a:rPr lang="it-IT" dirty="0">
                <a:solidFill>
                  <a:srgbClr val="FFFF00"/>
                </a:solidFill>
              </a:rPr>
            </a:br>
            <a:r>
              <a:rPr lang="it-IT" dirty="0">
                <a:solidFill>
                  <a:srgbClr val="FFFF00"/>
                </a:solidFill>
              </a:rPr>
              <a:t>ne è la antitesi</a:t>
            </a:r>
          </a:p>
        </p:txBody>
      </p:sp>
    </p:spTree>
    <p:extLst>
      <p:ext uri="{BB962C8B-B14F-4D97-AF65-F5344CB8AC3E}">
        <p14:creationId xmlns:p14="http://schemas.microsoft.com/office/powerpoint/2010/main" val="1081569315"/>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chermata 2018-10-16 alle 17.53.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3663"/>
            <a:ext cx="9144000" cy="3221389"/>
          </a:xfrm>
          <a:prstGeom prst="rect">
            <a:avLst/>
          </a:prstGeom>
        </p:spPr>
      </p:pic>
      <p:sp>
        <p:nvSpPr>
          <p:cNvPr id="3" name="Titolo 2"/>
          <p:cNvSpPr>
            <a:spLocks noGrp="1"/>
          </p:cNvSpPr>
          <p:nvPr>
            <p:ph type="ctrTitle"/>
          </p:nvPr>
        </p:nvSpPr>
        <p:spPr>
          <a:xfrm>
            <a:off x="685800" y="207283"/>
            <a:ext cx="7772400" cy="1470025"/>
          </a:xfrm>
        </p:spPr>
        <p:txBody>
          <a:bodyPr/>
          <a:lstStyle/>
          <a:p>
            <a:r>
              <a:rPr lang="it-IT" dirty="0">
                <a:solidFill>
                  <a:schemeClr val="bg1"/>
                </a:solidFill>
              </a:rPr>
              <a:t>Veramente...?</a:t>
            </a:r>
          </a:p>
        </p:txBody>
      </p:sp>
      <p:sp>
        <p:nvSpPr>
          <p:cNvPr id="4" name="Sottotitolo 3"/>
          <p:cNvSpPr>
            <a:spLocks noGrp="1"/>
          </p:cNvSpPr>
          <p:nvPr>
            <p:ph type="subTitle" idx="1"/>
          </p:nvPr>
        </p:nvSpPr>
        <p:spPr>
          <a:xfrm>
            <a:off x="685800" y="5393480"/>
            <a:ext cx="7913914" cy="1752600"/>
          </a:xfrm>
        </p:spPr>
        <p:txBody>
          <a:bodyPr/>
          <a:lstStyle/>
          <a:p>
            <a:r>
              <a:rPr lang="it-IT" dirty="0">
                <a:solidFill>
                  <a:srgbClr val="FFFF00"/>
                </a:solidFill>
              </a:rPr>
              <a:t>Dovrebbe essere materia di selezione...</a:t>
            </a:r>
          </a:p>
        </p:txBody>
      </p:sp>
    </p:spTree>
    <p:extLst>
      <p:ext uri="{BB962C8B-B14F-4D97-AF65-F5344CB8AC3E}">
        <p14:creationId xmlns:p14="http://schemas.microsoft.com/office/powerpoint/2010/main" val="1761658475"/>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685800" y="-123487"/>
            <a:ext cx="7771680" cy="1469160"/>
          </a:xfrm>
        </p:spPr>
        <p:txBody>
          <a:bodyPr/>
          <a:lstStyle/>
          <a:p>
            <a:pPr algn="ctr"/>
            <a:r>
              <a:rPr lang="it-IT" sz="4000" b="1" dirty="0">
                <a:solidFill>
                  <a:schemeClr val="accent6">
                    <a:lumMod val="50000"/>
                  </a:schemeClr>
                </a:solidFill>
                <a:latin typeface="Comic Sans MS"/>
                <a:cs typeface="Comic Sans MS"/>
              </a:rPr>
              <a:t>Malattia: Point Of </a:t>
            </a:r>
            <a:r>
              <a:rPr lang="it-IT" sz="4000" b="1" dirty="0" err="1">
                <a:solidFill>
                  <a:schemeClr val="accent6">
                    <a:lumMod val="50000"/>
                  </a:schemeClr>
                </a:solidFill>
                <a:latin typeface="Comic Sans MS"/>
                <a:cs typeface="Comic Sans MS"/>
              </a:rPr>
              <a:t>View</a:t>
            </a:r>
            <a:endParaRPr lang="it-IT" sz="4000" b="1" dirty="0">
              <a:solidFill>
                <a:schemeClr val="accent6">
                  <a:lumMod val="50000"/>
                </a:schemeClr>
              </a:solidFill>
              <a:latin typeface="Comic Sans MS"/>
              <a:cs typeface="Comic Sans MS"/>
            </a:endParaRPr>
          </a:p>
        </p:txBody>
      </p:sp>
      <p:graphicFrame>
        <p:nvGraphicFramePr>
          <p:cNvPr id="4" name="Segnaposto contenuto 3"/>
          <p:cNvGraphicFramePr>
            <a:graphicFrameLocks noGrp="1"/>
          </p:cNvGraphicFramePr>
          <p:nvPr>
            <p:ph idx="4294967295"/>
            <p:extLst>
              <p:ext uri="{D42A27DB-BD31-4B8C-83A1-F6EECF244321}">
                <p14:modId xmlns:p14="http://schemas.microsoft.com/office/powerpoint/2010/main" val="3212528285"/>
              </p:ext>
            </p:extLst>
          </p:nvPr>
        </p:nvGraphicFramePr>
        <p:xfrm>
          <a:off x="176397" y="1233487"/>
          <a:ext cx="8785225" cy="5400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5443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Schermata 2018-10-16 alle 17.56.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2940"/>
            <a:ext cx="9144000" cy="2685774"/>
          </a:xfrm>
          <a:prstGeom prst="rect">
            <a:avLst/>
          </a:prstGeom>
        </p:spPr>
      </p:pic>
      <p:pic>
        <p:nvPicPr>
          <p:cNvPr id="4" name="Immagine 3" descr="Schermata 2018-10-16 alle 17.56.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565" y="3265714"/>
            <a:ext cx="5448300" cy="3454400"/>
          </a:xfrm>
          <a:prstGeom prst="rect">
            <a:avLst/>
          </a:prstGeom>
        </p:spPr>
      </p:pic>
    </p:spTree>
    <p:extLst>
      <p:ext uri="{BB962C8B-B14F-4D97-AF65-F5344CB8AC3E}">
        <p14:creationId xmlns:p14="http://schemas.microsoft.com/office/powerpoint/2010/main" val="1689328642"/>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105837" y="-123487"/>
            <a:ext cx="8967603" cy="1469160"/>
          </a:xfrm>
        </p:spPr>
        <p:txBody>
          <a:bodyPr/>
          <a:lstStyle/>
          <a:p>
            <a:pPr algn="ctr"/>
            <a:r>
              <a:rPr lang="it-IT" sz="4000" b="1" dirty="0">
                <a:solidFill>
                  <a:schemeClr val="accent6">
                    <a:lumMod val="50000"/>
                  </a:schemeClr>
                </a:solidFill>
                <a:latin typeface="Comic Sans MS"/>
                <a:cs typeface="Comic Sans MS"/>
              </a:rPr>
              <a:t>Patologie acute</a:t>
            </a:r>
            <a:endParaRPr lang="it-IT" sz="2400" b="1" dirty="0">
              <a:solidFill>
                <a:schemeClr val="accent6">
                  <a:lumMod val="50000"/>
                </a:schemeClr>
              </a:solidFill>
              <a:latin typeface="Comic Sans MS"/>
              <a:cs typeface="Comic Sans MS"/>
            </a:endParaRPr>
          </a:p>
        </p:txBody>
      </p:sp>
      <p:graphicFrame>
        <p:nvGraphicFramePr>
          <p:cNvPr id="4" name="Segnaposto contenuto 3"/>
          <p:cNvGraphicFramePr>
            <a:graphicFrameLocks noGrp="1"/>
          </p:cNvGraphicFramePr>
          <p:nvPr>
            <p:ph idx="4294967295"/>
            <p:extLst>
              <p:ext uri="{D42A27DB-BD31-4B8C-83A1-F6EECF244321}">
                <p14:modId xmlns:p14="http://schemas.microsoft.com/office/powerpoint/2010/main" val="4285735031"/>
              </p:ext>
            </p:extLst>
          </p:nvPr>
        </p:nvGraphicFramePr>
        <p:xfrm>
          <a:off x="176397" y="1233487"/>
          <a:ext cx="8785225" cy="5400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2902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arrotondato 12">
            <a:extLst>
              <a:ext uri="{FF2B5EF4-FFF2-40B4-BE49-F238E27FC236}">
                <a16:creationId xmlns:a16="http://schemas.microsoft.com/office/drawing/2014/main" id="{2421AD49-0C39-C519-EBD4-56A8CE6FEFF2}"/>
              </a:ext>
            </a:extLst>
          </p:cNvPr>
          <p:cNvSpPr>
            <a:spLocks noChangeArrowheads="1"/>
          </p:cNvSpPr>
          <p:nvPr/>
        </p:nvSpPr>
        <p:spPr bwMode="auto">
          <a:xfrm>
            <a:off x="2916238" y="1871663"/>
            <a:ext cx="6227762" cy="4941887"/>
          </a:xfrm>
          <a:prstGeom prst="roundRect">
            <a:avLst>
              <a:gd name="adj" fmla="val 46815"/>
            </a:avLst>
          </a:prstGeom>
          <a:gradFill rotWithShape="1">
            <a:gsLst>
              <a:gs pos="0">
                <a:srgbClr val="85FFDB"/>
              </a:gs>
              <a:gs pos="100000">
                <a:srgbClr val="00EBA8"/>
              </a:gs>
            </a:gsLst>
            <a:lin ang="5400000"/>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000090"/>
                </a:solidFill>
                <a:effectLst/>
                <a:uLnTx/>
                <a:uFillTx/>
                <a:latin typeface="Capitals"/>
                <a:ea typeface="ＭＳ Ｐゴシック"/>
                <a:cs typeface="Capitals"/>
              </a:rPr>
              <a:t>AUTONOMIA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000090"/>
                </a:solidFill>
                <a:effectLst/>
                <a:uLnTx/>
                <a:uFillTx/>
                <a:latin typeface="Capitals"/>
                <a:ea typeface="ＭＳ Ｐゴシック"/>
                <a:cs typeface="Capitals"/>
              </a:rPr>
              <a:t>DEL PAZIENTE</a:t>
            </a:r>
          </a:p>
        </p:txBody>
      </p:sp>
      <p:sp>
        <p:nvSpPr>
          <p:cNvPr id="20" name="Rettangolo arrotondato 19">
            <a:extLst>
              <a:ext uri="{FF2B5EF4-FFF2-40B4-BE49-F238E27FC236}">
                <a16:creationId xmlns:a16="http://schemas.microsoft.com/office/drawing/2014/main" id="{68142101-1EAC-49A1-F450-BD1D002E289D}"/>
              </a:ext>
            </a:extLst>
          </p:cNvPr>
          <p:cNvSpPr>
            <a:spLocks noChangeArrowheads="1"/>
          </p:cNvSpPr>
          <p:nvPr/>
        </p:nvSpPr>
        <p:spPr bwMode="auto">
          <a:xfrm>
            <a:off x="2916238" y="0"/>
            <a:ext cx="6227762" cy="4941888"/>
          </a:xfrm>
          <a:prstGeom prst="roundRect">
            <a:avLst>
              <a:gd name="adj" fmla="val 46815"/>
            </a:avLst>
          </a:prstGeom>
          <a:solidFill>
            <a:srgbClr val="3399FF">
              <a:alpha val="18039"/>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000090"/>
                </a:solidFill>
                <a:effectLst/>
                <a:uLnTx/>
                <a:uFillTx/>
                <a:latin typeface="Capitals"/>
                <a:ea typeface="ＭＳ Ｐゴシック"/>
                <a:cs typeface="Capitals"/>
              </a:rPr>
              <a:t>GIUSTIZIA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0" i="0" u="none" strike="noStrike" kern="1200" cap="none" spc="0" normalizeH="0" baseline="0" noProof="0" dirty="0">
                <a:ln>
                  <a:noFill/>
                </a:ln>
                <a:solidFill>
                  <a:srgbClr val="000090"/>
                </a:solidFill>
                <a:effectLst/>
                <a:uLnTx/>
                <a:uFillTx/>
                <a:latin typeface="Capitals"/>
                <a:ea typeface="ＭＳ Ｐゴシック"/>
                <a:cs typeface="Capitals"/>
              </a:rPr>
              <a:t>DISTRIBUTIVA</a:t>
            </a:r>
          </a:p>
        </p:txBody>
      </p:sp>
      <p:sp>
        <p:nvSpPr>
          <p:cNvPr id="21" name="Rettangolo arrotondato 20">
            <a:extLst>
              <a:ext uri="{FF2B5EF4-FFF2-40B4-BE49-F238E27FC236}">
                <a16:creationId xmlns:a16="http://schemas.microsoft.com/office/drawing/2014/main" id="{478F797A-71DF-4CC3-766B-DBA66E9696AF}"/>
              </a:ext>
            </a:extLst>
          </p:cNvPr>
          <p:cNvSpPr>
            <a:spLocks noChangeArrowheads="1"/>
          </p:cNvSpPr>
          <p:nvPr/>
        </p:nvSpPr>
        <p:spPr bwMode="auto">
          <a:xfrm>
            <a:off x="0" y="1916113"/>
            <a:ext cx="6227763" cy="4941887"/>
          </a:xfrm>
          <a:prstGeom prst="roundRect">
            <a:avLst>
              <a:gd name="adj" fmla="val 46815"/>
            </a:avLst>
          </a:prstGeom>
          <a:solidFill>
            <a:srgbClr val="FFFF00">
              <a:alpha val="16862"/>
            </a:srgbClr>
          </a:solidFill>
          <a:ln w="9525">
            <a:solidFill>
              <a:srgbClr val="FFFFFF"/>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90"/>
                </a:solidFill>
                <a:effectLst/>
                <a:uLnTx/>
                <a:uFillTx/>
                <a:latin typeface="Capitals" charset="0"/>
                <a:ea typeface="ＭＳ Ｐゴシック" panose="020B0600070205080204" pitchFamily="34" charset="-128"/>
                <a:cs typeface="Times New Roman"/>
              </a:rPr>
              <a:t>NON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90"/>
                </a:solidFill>
                <a:effectLst/>
                <a:uLnTx/>
                <a:uFillTx/>
                <a:latin typeface="Capitals" charset="0"/>
                <a:ea typeface="ＭＳ Ｐゴシック" panose="020B0600070205080204" pitchFamily="34" charset="-128"/>
                <a:cs typeface="Times New Roman"/>
              </a:rPr>
              <a:t>MALEFICIALITA’</a:t>
            </a:r>
          </a:p>
        </p:txBody>
      </p:sp>
      <p:sp>
        <p:nvSpPr>
          <p:cNvPr id="22" name="Rettangolo arrotondato 21">
            <a:extLst>
              <a:ext uri="{FF2B5EF4-FFF2-40B4-BE49-F238E27FC236}">
                <a16:creationId xmlns:a16="http://schemas.microsoft.com/office/drawing/2014/main" id="{65935448-FC9A-FC5A-07C0-CA4F2199EC86}"/>
              </a:ext>
            </a:extLst>
          </p:cNvPr>
          <p:cNvSpPr>
            <a:spLocks noChangeArrowheads="1"/>
          </p:cNvSpPr>
          <p:nvPr/>
        </p:nvSpPr>
        <p:spPr bwMode="auto">
          <a:xfrm>
            <a:off x="22225" y="23813"/>
            <a:ext cx="6227763" cy="4940300"/>
          </a:xfrm>
          <a:prstGeom prst="roundRect">
            <a:avLst>
              <a:gd name="adj" fmla="val 46815"/>
            </a:avLst>
          </a:prstGeom>
          <a:solidFill>
            <a:srgbClr val="FF6600">
              <a:alpha val="1686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400" b="0" i="0" u="none" strike="noStrike" kern="1200" cap="none" spc="0" normalizeH="0" baseline="0" noProof="0">
                <a:ln>
                  <a:noFill/>
                </a:ln>
                <a:solidFill>
                  <a:srgbClr val="000090"/>
                </a:solidFill>
                <a:effectLst/>
                <a:uLnTx/>
                <a:uFillTx/>
                <a:latin typeface="Capitals" charset="0"/>
                <a:ea typeface="ＭＳ Ｐゴシック" panose="020B0600070205080204" pitchFamily="34" charset="-128"/>
                <a:cs typeface="Times New Roman"/>
              </a:rPr>
              <a:t>BENEFICIALITA’</a:t>
            </a:r>
          </a:p>
        </p:txBody>
      </p:sp>
      <p:sp>
        <p:nvSpPr>
          <p:cNvPr id="72709" name="CasellaDiTesto 8">
            <a:extLst>
              <a:ext uri="{FF2B5EF4-FFF2-40B4-BE49-F238E27FC236}">
                <a16:creationId xmlns:a16="http://schemas.microsoft.com/office/drawing/2014/main" id="{EAE8AA22-FCAF-79AC-869D-11CC4B2BD952}"/>
              </a:ext>
            </a:extLst>
          </p:cNvPr>
          <p:cNvSpPr txBox="1">
            <a:spLocks noChangeArrowheads="1"/>
          </p:cNvSpPr>
          <p:nvPr/>
        </p:nvSpPr>
        <p:spPr bwMode="auto">
          <a:xfrm>
            <a:off x="3563938" y="2852738"/>
            <a:ext cx="18319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000000"/>
                </a:solidFill>
                <a:effectLst/>
                <a:uLnTx/>
                <a:uFillTx/>
                <a:latin typeface="Capitals" charset="0"/>
                <a:ea typeface="ＭＳ Ｐゴシック" panose="020B0600070205080204" pitchFamily="34" charset="-128"/>
                <a:cs typeface="Times New Roman"/>
              </a:rPr>
              <a:t>ETICA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000000"/>
                </a:solidFill>
                <a:effectLst/>
                <a:uLnTx/>
                <a:uFillTx/>
                <a:latin typeface="Capitals" charset="0"/>
                <a:ea typeface="ＭＳ Ｐゴシック" panose="020B0600070205080204" pitchFamily="34" charset="-128"/>
                <a:cs typeface="Times New Roman"/>
              </a:rPr>
              <a:t>MEDICA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edge">
                                      <p:cBhvr>
                                        <p:cTn id="7" dur="6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edge">
                                      <p:cBhvr>
                                        <p:cTn id="12" dur="6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6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edge">
                                      <p:cBhvr>
                                        <p:cTn id="22" dur="6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685800" y="-123487"/>
            <a:ext cx="7771680" cy="1469160"/>
          </a:xfrm>
        </p:spPr>
        <p:txBody>
          <a:bodyPr/>
          <a:lstStyle/>
          <a:p>
            <a:pPr algn="ctr"/>
            <a:r>
              <a:rPr lang="it-IT" sz="4000" b="1" dirty="0">
                <a:solidFill>
                  <a:schemeClr val="accent6">
                    <a:lumMod val="50000"/>
                  </a:schemeClr>
                </a:solidFill>
                <a:latin typeface="Comic Sans MS"/>
                <a:cs typeface="Comic Sans MS"/>
              </a:rPr>
              <a:t>Malati di cancro</a:t>
            </a:r>
          </a:p>
        </p:txBody>
      </p:sp>
      <p:graphicFrame>
        <p:nvGraphicFramePr>
          <p:cNvPr id="4" name="Segnaposto contenuto 3"/>
          <p:cNvGraphicFramePr>
            <a:graphicFrameLocks noGrp="1"/>
          </p:cNvGraphicFramePr>
          <p:nvPr>
            <p:ph idx="4294967295"/>
            <p:extLst>
              <p:ext uri="{D42A27DB-BD31-4B8C-83A1-F6EECF244321}">
                <p14:modId xmlns:p14="http://schemas.microsoft.com/office/powerpoint/2010/main" val="2189102036"/>
              </p:ext>
            </p:extLst>
          </p:nvPr>
        </p:nvGraphicFramePr>
        <p:xfrm>
          <a:off x="176397" y="1233487"/>
          <a:ext cx="8785225" cy="5400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685800" y="-123487"/>
            <a:ext cx="7771680" cy="1469160"/>
          </a:xfrm>
        </p:spPr>
        <p:txBody>
          <a:bodyPr/>
          <a:lstStyle/>
          <a:p>
            <a:pPr algn="ctr"/>
            <a:r>
              <a:rPr lang="it-IT" sz="4000" b="1" dirty="0">
                <a:solidFill>
                  <a:schemeClr val="accent6">
                    <a:lumMod val="50000"/>
                  </a:schemeClr>
                </a:solidFill>
                <a:latin typeface="Comic Sans MS"/>
                <a:cs typeface="Comic Sans MS"/>
              </a:rPr>
              <a:t>Pazienti con demenza</a:t>
            </a:r>
          </a:p>
        </p:txBody>
      </p:sp>
      <p:graphicFrame>
        <p:nvGraphicFramePr>
          <p:cNvPr id="4" name="Segnaposto contenuto 3"/>
          <p:cNvGraphicFramePr>
            <a:graphicFrameLocks noGrp="1"/>
          </p:cNvGraphicFramePr>
          <p:nvPr>
            <p:ph idx="4294967295"/>
            <p:extLst>
              <p:ext uri="{D42A27DB-BD31-4B8C-83A1-F6EECF244321}">
                <p14:modId xmlns:p14="http://schemas.microsoft.com/office/powerpoint/2010/main" val="1783000260"/>
              </p:ext>
            </p:extLst>
          </p:nvPr>
        </p:nvGraphicFramePr>
        <p:xfrm>
          <a:off x="176397" y="1233487"/>
          <a:ext cx="8785225" cy="5400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4825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C0001AA-EF0D-509B-1ECF-7860ABF9DD21}"/>
              </a:ext>
            </a:extLst>
          </p:cNvPr>
          <p:cNvSpPr>
            <a:spLocks noChangeArrowheads="1"/>
          </p:cNvSpPr>
          <p:nvPr/>
        </p:nvSpPr>
        <p:spPr bwMode="auto">
          <a:xfrm>
            <a:off x="23813" y="2062413"/>
            <a:ext cx="91440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02" tIns="45702" rIns="91402" bIns="45702"/>
          <a:lstStyle/>
          <a:p>
            <a:pPr marL="342761" marR="0" lvl="0" indent="-342761" algn="ctr" defTabSz="914400" rtl="0" eaLnBrk="1" fontAlgn="base" latinLnBrk="0" hangingPunct="1">
              <a:lnSpc>
                <a:spcPct val="100000"/>
              </a:lnSpc>
              <a:spcBef>
                <a:spcPct val="20000"/>
              </a:spcBef>
              <a:spcAft>
                <a:spcPct val="0"/>
              </a:spcAft>
              <a:buClrTx/>
              <a:buSzTx/>
              <a:buFontTx/>
              <a:buNone/>
              <a:tabLst/>
              <a:defRPr/>
            </a:pPr>
            <a:r>
              <a:rPr kumimoji="0" lang="it-IT" sz="66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rPr>
              <a:t>La DEMENZA</a:t>
            </a:r>
          </a:p>
          <a:p>
            <a:pPr marL="342761" marR="0" lvl="0" indent="-342761" algn="ctr" defTabSz="914400" rtl="0" eaLnBrk="1" fontAlgn="base" latinLnBrk="0" hangingPunct="1">
              <a:lnSpc>
                <a:spcPct val="100000"/>
              </a:lnSpc>
              <a:spcBef>
                <a:spcPct val="20000"/>
              </a:spcBef>
              <a:spcAft>
                <a:spcPct val="0"/>
              </a:spcAft>
              <a:buClrTx/>
              <a:buSzTx/>
              <a:buFontTx/>
              <a:buNone/>
              <a:tabLst/>
              <a:defRPr/>
            </a:pPr>
            <a:r>
              <a:rPr kumimoji="0" lang="it-IT" sz="66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rPr>
              <a:t>ci interroga</a:t>
            </a: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6600" b="1" i="1"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66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66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a:p>
            <a:pPr marL="342761" marR="0" lvl="0" indent="-342761" algn="ctr" defTabSz="914400" rtl="0" eaLnBrk="1" fontAlgn="base" latinLnBrk="0" hangingPunct="1">
              <a:lnSpc>
                <a:spcPct val="100000"/>
              </a:lnSpc>
              <a:spcBef>
                <a:spcPct val="20000"/>
              </a:spcBef>
              <a:spcAft>
                <a:spcPct val="0"/>
              </a:spcAft>
              <a:buClrTx/>
              <a:buSzTx/>
              <a:buFontTx/>
              <a:buNone/>
              <a:tabLst/>
              <a:defRPr/>
            </a:pPr>
            <a:endParaRPr kumimoji="0" lang="it-IT" sz="6600" b="1"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sym typeface="Gill Sans" charset="0"/>
            </a:endParaRPr>
          </a:p>
        </p:txBody>
      </p:sp>
    </p:spTree>
    <p:extLst>
      <p:ext uri="{BB962C8B-B14F-4D97-AF65-F5344CB8AC3E}">
        <p14:creationId xmlns:p14="http://schemas.microsoft.com/office/powerpoint/2010/main" val="3124128776"/>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FF00"/>
                </a:solidFill>
              </a:rPr>
              <a:t>Il crinale della demenza</a:t>
            </a:r>
          </a:p>
        </p:txBody>
      </p:sp>
      <p:sp>
        <p:nvSpPr>
          <p:cNvPr id="3" name="Segnaposto contenuto 2"/>
          <p:cNvSpPr>
            <a:spLocks noGrp="1"/>
          </p:cNvSpPr>
          <p:nvPr>
            <p:ph idx="1"/>
          </p:nvPr>
        </p:nvSpPr>
        <p:spPr/>
        <p:txBody>
          <a:bodyPr/>
          <a:lstStyle/>
          <a:p>
            <a:r>
              <a:rPr lang="it-IT" dirty="0">
                <a:solidFill>
                  <a:schemeClr val="bg1"/>
                </a:solidFill>
              </a:rPr>
              <a:t>Azzera le aspettative del paziente</a:t>
            </a:r>
          </a:p>
          <a:p>
            <a:r>
              <a:rPr lang="it-IT" dirty="0">
                <a:solidFill>
                  <a:schemeClr val="bg1"/>
                </a:solidFill>
              </a:rPr>
              <a:t>Talora ininfluente sulle aspettative dei congiunti</a:t>
            </a:r>
          </a:p>
          <a:p>
            <a:r>
              <a:rPr lang="it-IT" dirty="0">
                <a:solidFill>
                  <a:schemeClr val="bg1"/>
                </a:solidFill>
              </a:rPr>
              <a:t>Condiziona le aspettative del medico</a:t>
            </a:r>
          </a:p>
        </p:txBody>
      </p:sp>
    </p:spTree>
    <p:extLst>
      <p:ext uri="{BB962C8B-B14F-4D97-AF65-F5344CB8AC3E}">
        <p14:creationId xmlns:p14="http://schemas.microsoft.com/office/powerpoint/2010/main" val="3630067783"/>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FF00"/>
                </a:solidFill>
              </a:rPr>
              <a:t>Demenza come malattia progressiva</a:t>
            </a:r>
          </a:p>
        </p:txBody>
      </p:sp>
      <p:sp>
        <p:nvSpPr>
          <p:cNvPr id="3" name="Titolo 1"/>
          <p:cNvSpPr txBox="1">
            <a:spLocks/>
          </p:cNvSpPr>
          <p:nvPr/>
        </p:nvSpPr>
        <p:spPr bwMode="auto">
          <a:xfrm>
            <a:off x="838200" y="2479292"/>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Comic Sans MS" charset="0"/>
                <a:ea typeface="ＭＳ Ｐゴシック" charset="0"/>
              </a:defRPr>
            </a:lvl6pPr>
            <a:lvl7pPr marL="914400" algn="ctr" rtl="0" fontAlgn="base">
              <a:spcBef>
                <a:spcPct val="0"/>
              </a:spcBef>
              <a:spcAft>
                <a:spcPct val="0"/>
              </a:spcAft>
              <a:defRPr sz="4400">
                <a:solidFill>
                  <a:schemeClr val="tx2"/>
                </a:solidFill>
                <a:latin typeface="Comic Sans MS" charset="0"/>
                <a:ea typeface="ＭＳ Ｐゴシック" charset="0"/>
              </a:defRPr>
            </a:lvl7pPr>
            <a:lvl8pPr marL="1371600" algn="ctr" rtl="0" fontAlgn="base">
              <a:spcBef>
                <a:spcPct val="0"/>
              </a:spcBef>
              <a:spcAft>
                <a:spcPct val="0"/>
              </a:spcAft>
              <a:defRPr sz="4400">
                <a:solidFill>
                  <a:schemeClr val="tx2"/>
                </a:solidFill>
                <a:latin typeface="Comic Sans MS" charset="0"/>
                <a:ea typeface="ＭＳ Ｐゴシック" charset="0"/>
              </a:defRPr>
            </a:lvl8pPr>
            <a:lvl9pPr marL="1828800" algn="ctr" rtl="0" fontAlgn="base">
              <a:spcBef>
                <a:spcPct val="0"/>
              </a:spcBef>
              <a:spcAft>
                <a:spcPct val="0"/>
              </a:spcAft>
              <a:defRPr sz="4400">
                <a:solidFill>
                  <a:schemeClr val="tx2"/>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400" b="0" i="0" u="none" strike="noStrike" kern="1200" cap="none" spc="0" normalizeH="0" baseline="0" noProof="0" dirty="0">
                <a:ln>
                  <a:noFill/>
                </a:ln>
                <a:solidFill>
                  <a:srgbClr val="FFFF00"/>
                </a:solidFill>
                <a:effectLst/>
                <a:uLnTx/>
                <a:uFillTx/>
                <a:latin typeface="Comic Sans MS"/>
                <a:ea typeface="ＭＳ Ｐゴシック"/>
              </a:rPr>
              <a:t>Demenza come malattia terminale</a:t>
            </a:r>
          </a:p>
        </p:txBody>
      </p:sp>
      <p:sp>
        <p:nvSpPr>
          <p:cNvPr id="4" name="Titolo 1"/>
          <p:cNvSpPr txBox="1">
            <a:spLocks/>
          </p:cNvSpPr>
          <p:nvPr/>
        </p:nvSpPr>
        <p:spPr bwMode="auto">
          <a:xfrm>
            <a:off x="838200" y="4303922"/>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Comic Sans MS" charset="0"/>
                <a:ea typeface="ＭＳ Ｐゴシック" charset="0"/>
              </a:defRPr>
            </a:lvl6pPr>
            <a:lvl7pPr marL="914400" algn="ctr" rtl="0" fontAlgn="base">
              <a:spcBef>
                <a:spcPct val="0"/>
              </a:spcBef>
              <a:spcAft>
                <a:spcPct val="0"/>
              </a:spcAft>
              <a:defRPr sz="4400">
                <a:solidFill>
                  <a:schemeClr val="tx2"/>
                </a:solidFill>
                <a:latin typeface="Comic Sans MS" charset="0"/>
                <a:ea typeface="ＭＳ Ｐゴシック" charset="0"/>
              </a:defRPr>
            </a:lvl7pPr>
            <a:lvl8pPr marL="1371600" algn="ctr" rtl="0" fontAlgn="base">
              <a:spcBef>
                <a:spcPct val="0"/>
              </a:spcBef>
              <a:spcAft>
                <a:spcPct val="0"/>
              </a:spcAft>
              <a:defRPr sz="4400">
                <a:solidFill>
                  <a:schemeClr val="tx2"/>
                </a:solidFill>
                <a:latin typeface="Comic Sans MS" charset="0"/>
                <a:ea typeface="ＭＳ Ｐゴシック" charset="0"/>
              </a:defRPr>
            </a:lvl8pPr>
            <a:lvl9pPr marL="1828800" algn="ctr" rtl="0" fontAlgn="base">
              <a:spcBef>
                <a:spcPct val="0"/>
              </a:spcBef>
              <a:spcAft>
                <a:spcPct val="0"/>
              </a:spcAft>
              <a:defRPr sz="4400">
                <a:solidFill>
                  <a:schemeClr val="tx2"/>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4400" b="0" i="0" u="none" strike="noStrike" kern="1200" cap="none" spc="0" normalizeH="0" baseline="0" noProof="0" dirty="0">
                <a:ln>
                  <a:noFill/>
                </a:ln>
                <a:solidFill>
                  <a:srgbClr val="FFFF00"/>
                </a:solidFill>
                <a:effectLst/>
                <a:uLnTx/>
                <a:uFillTx/>
                <a:latin typeface="Comic Sans MS"/>
                <a:ea typeface="ＭＳ Ｐゴシック"/>
              </a:rPr>
              <a:t>Demenza come causa di morte</a:t>
            </a:r>
          </a:p>
        </p:txBody>
      </p:sp>
    </p:spTree>
    <p:extLst>
      <p:ext uri="{BB962C8B-B14F-4D97-AF65-F5344CB8AC3E}">
        <p14:creationId xmlns:p14="http://schemas.microsoft.com/office/powerpoint/2010/main" val="7780524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038912"/>
            <a:ext cx="7772400" cy="4434984"/>
          </a:xfrm>
        </p:spPr>
        <p:txBody>
          <a:bodyPr/>
          <a:lstStyle/>
          <a:p>
            <a:r>
              <a:rPr lang="it-IT" dirty="0">
                <a:solidFill>
                  <a:schemeClr val="bg1"/>
                </a:solidFill>
              </a:rPr>
              <a:t>Nel percepito comune l’unica malattia terminale è il cancro.</a:t>
            </a:r>
            <a:br>
              <a:rPr lang="it-IT" dirty="0">
                <a:solidFill>
                  <a:schemeClr val="bg1"/>
                </a:solidFill>
              </a:rPr>
            </a:br>
            <a:br>
              <a:rPr lang="it-IT" dirty="0">
                <a:solidFill>
                  <a:schemeClr val="bg1"/>
                </a:solidFill>
              </a:rPr>
            </a:br>
            <a:br>
              <a:rPr lang="it-IT" dirty="0">
                <a:solidFill>
                  <a:schemeClr val="bg1"/>
                </a:solidFill>
              </a:rPr>
            </a:br>
            <a:r>
              <a:rPr lang="it-IT" dirty="0">
                <a:solidFill>
                  <a:schemeClr val="bg1"/>
                </a:solidFill>
              </a:rPr>
              <a:t>L’unica per la quale le persone care chiedano la prognosi </a:t>
            </a:r>
            <a:r>
              <a:rPr lang="it-IT" dirty="0" err="1">
                <a:solidFill>
                  <a:schemeClr val="bg1"/>
                </a:solidFill>
              </a:rPr>
              <a:t>quoad</a:t>
            </a:r>
            <a:r>
              <a:rPr lang="it-IT" dirty="0">
                <a:solidFill>
                  <a:schemeClr val="bg1"/>
                </a:solidFill>
              </a:rPr>
              <a:t> </a:t>
            </a:r>
            <a:r>
              <a:rPr lang="it-IT" dirty="0" err="1">
                <a:solidFill>
                  <a:schemeClr val="bg1"/>
                </a:solidFill>
              </a:rPr>
              <a:t>vitam</a:t>
            </a:r>
            <a:r>
              <a:rPr lang="it-IT" dirty="0">
                <a:solidFill>
                  <a:schemeClr val="bg1"/>
                </a:solidFill>
              </a:rPr>
              <a:t>.</a:t>
            </a:r>
          </a:p>
        </p:txBody>
      </p:sp>
    </p:spTree>
    <p:extLst>
      <p:ext uri="{BB962C8B-B14F-4D97-AF65-F5344CB8AC3E}">
        <p14:creationId xmlns:p14="http://schemas.microsoft.com/office/powerpoint/2010/main" val="4127366628"/>
      </p:ext>
    </p:ext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085635222"/>
      </p:ext>
    </p:ext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78692"/>
            <a:ext cx="7772400" cy="1470025"/>
          </a:xfrm>
        </p:spPr>
        <p:txBody>
          <a:bodyPr/>
          <a:lstStyle/>
          <a:p>
            <a:r>
              <a:rPr lang="it-IT" dirty="0">
                <a:solidFill>
                  <a:srgbClr val="FFFF00"/>
                </a:solidFill>
              </a:rPr>
              <a:t>Demenza grave in ospedale</a:t>
            </a:r>
            <a:br>
              <a:rPr lang="it-IT" dirty="0">
                <a:solidFill>
                  <a:srgbClr val="FFFF00"/>
                </a:solidFill>
              </a:rPr>
            </a:br>
            <a:r>
              <a:rPr lang="it-IT" dirty="0">
                <a:solidFill>
                  <a:srgbClr val="FFFF00"/>
                </a:solidFill>
              </a:rPr>
              <a:t>I problema:</a:t>
            </a:r>
          </a:p>
        </p:txBody>
      </p:sp>
      <p:sp>
        <p:nvSpPr>
          <p:cNvPr id="3" name="Sottotitolo 2"/>
          <p:cNvSpPr>
            <a:spLocks noGrp="1"/>
          </p:cNvSpPr>
          <p:nvPr>
            <p:ph type="subTitle" idx="1"/>
          </p:nvPr>
        </p:nvSpPr>
        <p:spPr>
          <a:xfrm>
            <a:off x="786963" y="2310310"/>
            <a:ext cx="7581807" cy="1409011"/>
          </a:xfrm>
        </p:spPr>
        <p:txBody>
          <a:bodyPr/>
          <a:lstStyle/>
          <a:p>
            <a:r>
              <a:rPr lang="it-IT" dirty="0">
                <a:solidFill>
                  <a:schemeClr val="bg1"/>
                </a:solidFill>
              </a:rPr>
              <a:t>Opportunità di accesso in PS</a:t>
            </a:r>
          </a:p>
          <a:p>
            <a:r>
              <a:rPr lang="it-IT" dirty="0">
                <a:solidFill>
                  <a:schemeClr val="bg1"/>
                </a:solidFill>
              </a:rPr>
              <a:t>(soprattutto se da struttura protetta)</a:t>
            </a:r>
          </a:p>
        </p:txBody>
      </p:sp>
      <p:grpSp>
        <p:nvGrpSpPr>
          <p:cNvPr id="8" name="Gruppo 7"/>
          <p:cNvGrpSpPr/>
          <p:nvPr/>
        </p:nvGrpSpPr>
        <p:grpSpPr>
          <a:xfrm>
            <a:off x="912162" y="3524032"/>
            <a:ext cx="7367178" cy="2683256"/>
            <a:chOff x="912162" y="3524032"/>
            <a:chExt cx="7367178" cy="2683256"/>
          </a:xfrm>
        </p:grpSpPr>
        <p:sp>
          <p:nvSpPr>
            <p:cNvPr id="4" name="Rettangolo arrotondato 3"/>
            <p:cNvSpPr/>
            <p:nvPr/>
          </p:nvSpPr>
          <p:spPr bwMode="auto">
            <a:xfrm>
              <a:off x="912162" y="4740432"/>
              <a:ext cx="7367178" cy="1466856"/>
            </a:xfrm>
            <a:prstGeom prst="roundRect">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Spesso utile per la diagnostica strumentale: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nel paziente demente sono scarsamente rilevanti o rilevabili sia i segni che i sintomi</a:t>
              </a:r>
            </a:p>
          </p:txBody>
        </p:sp>
        <p:cxnSp>
          <p:nvCxnSpPr>
            <p:cNvPr id="6" name="Connettore 2 5"/>
            <p:cNvCxnSpPr/>
            <p:nvPr/>
          </p:nvCxnSpPr>
          <p:spPr bwMode="auto">
            <a:xfrm>
              <a:off x="4578707" y="3524032"/>
              <a:ext cx="0" cy="1091184"/>
            </a:xfrm>
            <a:prstGeom prst="straightConnector1">
              <a:avLst/>
            </a:prstGeom>
            <a:solidFill>
              <a:schemeClr val="accent1"/>
            </a:solidFill>
            <a:ln w="317500" cap="flat" cmpd="sng" algn="ctr">
              <a:solidFill>
                <a:srgbClr val="FF6600"/>
              </a:solidFill>
              <a:prstDash val="solid"/>
              <a:round/>
              <a:headEnd type="none" w="med" len="med"/>
              <a:tailEnd type="triangle" w="lg"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9" name="Immagine 8"/>
          <p:cNvPicPr>
            <a:picLocks noChangeAspect="1"/>
          </p:cNvPicPr>
          <p:nvPr/>
        </p:nvPicPr>
        <p:blipFill>
          <a:blip r:embed="rId2"/>
          <a:stretch>
            <a:fillRect/>
          </a:stretch>
        </p:blipFill>
        <p:spPr>
          <a:xfrm>
            <a:off x="17640" y="864418"/>
            <a:ext cx="2035184" cy="1379668"/>
          </a:xfrm>
          <a:prstGeom prst="rect">
            <a:avLst/>
          </a:prstGeom>
        </p:spPr>
      </p:pic>
      <p:pic>
        <p:nvPicPr>
          <p:cNvPr id="10" name="Immagine 9"/>
          <p:cNvPicPr>
            <a:picLocks noChangeAspect="1"/>
          </p:cNvPicPr>
          <p:nvPr/>
        </p:nvPicPr>
        <p:blipFill rotWithShape="1">
          <a:blip r:embed="rId3"/>
          <a:srcRect l="36026" t="27165" r="36543" b="11700"/>
          <a:stretch/>
        </p:blipFill>
        <p:spPr>
          <a:xfrm>
            <a:off x="7549808" y="850434"/>
            <a:ext cx="1576552" cy="1977105"/>
          </a:xfrm>
          <a:prstGeom prst="rect">
            <a:avLst/>
          </a:prstGeom>
        </p:spPr>
      </p:pic>
    </p:spTree>
    <p:extLst>
      <p:ext uri="{BB962C8B-B14F-4D97-AF65-F5344CB8AC3E}">
        <p14:creationId xmlns:p14="http://schemas.microsoft.com/office/powerpoint/2010/main" val="30929934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1051"/>
            <a:ext cx="7772400" cy="1470025"/>
          </a:xfrm>
        </p:spPr>
        <p:txBody>
          <a:bodyPr/>
          <a:lstStyle/>
          <a:p>
            <a:r>
              <a:rPr lang="it-IT" dirty="0">
                <a:solidFill>
                  <a:srgbClr val="FFFF00"/>
                </a:solidFill>
              </a:rPr>
              <a:t>Demenza grave in ospedale</a:t>
            </a:r>
            <a:br>
              <a:rPr lang="it-IT" dirty="0">
                <a:solidFill>
                  <a:srgbClr val="FFFF00"/>
                </a:solidFill>
              </a:rPr>
            </a:br>
            <a:r>
              <a:rPr lang="it-IT" dirty="0">
                <a:solidFill>
                  <a:srgbClr val="FFFF00"/>
                </a:solidFill>
              </a:rPr>
              <a:t>II problema:</a:t>
            </a:r>
          </a:p>
        </p:txBody>
      </p:sp>
      <p:sp>
        <p:nvSpPr>
          <p:cNvPr id="3" name="Sottotitolo 2"/>
          <p:cNvSpPr>
            <a:spLocks noGrp="1"/>
          </p:cNvSpPr>
          <p:nvPr>
            <p:ph type="subTitle" idx="1"/>
          </p:nvPr>
        </p:nvSpPr>
        <p:spPr>
          <a:xfrm>
            <a:off x="786963" y="2327951"/>
            <a:ext cx="7581807" cy="1409011"/>
          </a:xfrm>
        </p:spPr>
        <p:txBody>
          <a:bodyPr/>
          <a:lstStyle/>
          <a:p>
            <a:r>
              <a:rPr lang="it-IT" dirty="0">
                <a:solidFill>
                  <a:schemeClr val="bg1"/>
                </a:solidFill>
              </a:rPr>
              <a:t>Appropriatezza di ricovero</a:t>
            </a:r>
          </a:p>
          <a:p>
            <a:r>
              <a:rPr lang="it-IT" dirty="0">
                <a:solidFill>
                  <a:schemeClr val="bg1"/>
                </a:solidFill>
              </a:rPr>
              <a:t>(soprattutto se </a:t>
            </a:r>
            <a:r>
              <a:rPr lang="it-IT" i="1" dirty="0">
                <a:solidFill>
                  <a:schemeClr val="bg1"/>
                </a:solidFill>
              </a:rPr>
              <a:t>non </a:t>
            </a:r>
            <a:r>
              <a:rPr lang="it-IT" dirty="0">
                <a:solidFill>
                  <a:schemeClr val="bg1"/>
                </a:solidFill>
              </a:rPr>
              <a:t>in geriatria)</a:t>
            </a:r>
          </a:p>
        </p:txBody>
      </p:sp>
      <p:grpSp>
        <p:nvGrpSpPr>
          <p:cNvPr id="8" name="Gruppo 7"/>
          <p:cNvGrpSpPr/>
          <p:nvPr/>
        </p:nvGrpSpPr>
        <p:grpSpPr>
          <a:xfrm>
            <a:off x="912162" y="3524032"/>
            <a:ext cx="7367178" cy="2933712"/>
            <a:chOff x="912162" y="3524032"/>
            <a:chExt cx="7367178" cy="2933712"/>
          </a:xfrm>
        </p:grpSpPr>
        <p:sp>
          <p:nvSpPr>
            <p:cNvPr id="4" name="Rettangolo arrotondato 3"/>
            <p:cNvSpPr/>
            <p:nvPr/>
          </p:nvSpPr>
          <p:spPr bwMode="auto">
            <a:xfrm>
              <a:off x="912162" y="4740431"/>
              <a:ext cx="7367178" cy="1717313"/>
            </a:xfrm>
            <a:prstGeom prst="roundRect">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Molte terapie possono essere a gestite a domicilio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Quasi tutte le terapie possono essere gestite in struttura protetta</a:t>
              </a:r>
            </a:p>
          </p:txBody>
        </p:sp>
        <p:cxnSp>
          <p:nvCxnSpPr>
            <p:cNvPr id="6" name="Connettore 2 5"/>
            <p:cNvCxnSpPr/>
            <p:nvPr/>
          </p:nvCxnSpPr>
          <p:spPr bwMode="auto">
            <a:xfrm>
              <a:off x="4578707" y="3524032"/>
              <a:ext cx="0" cy="1091184"/>
            </a:xfrm>
            <a:prstGeom prst="straightConnector1">
              <a:avLst/>
            </a:prstGeom>
            <a:solidFill>
              <a:schemeClr val="accent1"/>
            </a:solidFill>
            <a:ln w="317500" cap="flat" cmpd="sng" algn="ctr">
              <a:solidFill>
                <a:srgbClr val="FF6600"/>
              </a:solidFill>
              <a:prstDash val="solid"/>
              <a:round/>
              <a:headEnd type="none" w="med" len="med"/>
              <a:tailEnd type="triangle" w="lg"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5" name="Immagine 4"/>
          <p:cNvPicPr>
            <a:picLocks noChangeAspect="1"/>
          </p:cNvPicPr>
          <p:nvPr/>
        </p:nvPicPr>
        <p:blipFill>
          <a:blip r:embed="rId2"/>
          <a:stretch>
            <a:fillRect/>
          </a:stretch>
        </p:blipFill>
        <p:spPr>
          <a:xfrm>
            <a:off x="335155" y="862916"/>
            <a:ext cx="1964626" cy="1473470"/>
          </a:xfrm>
          <a:prstGeom prst="rect">
            <a:avLst/>
          </a:prstGeom>
        </p:spPr>
      </p:pic>
      <p:pic>
        <p:nvPicPr>
          <p:cNvPr id="7" name="Immagine 6"/>
          <p:cNvPicPr>
            <a:picLocks noChangeAspect="1"/>
          </p:cNvPicPr>
          <p:nvPr/>
        </p:nvPicPr>
        <p:blipFill>
          <a:blip r:embed="rId3"/>
          <a:stretch>
            <a:fillRect/>
          </a:stretch>
        </p:blipFill>
        <p:spPr>
          <a:xfrm>
            <a:off x="6911025" y="862916"/>
            <a:ext cx="2265461" cy="1473470"/>
          </a:xfrm>
          <a:prstGeom prst="rect">
            <a:avLst/>
          </a:prstGeom>
        </p:spPr>
      </p:pic>
    </p:spTree>
    <p:extLst>
      <p:ext uri="{BB962C8B-B14F-4D97-AF65-F5344CB8AC3E}">
        <p14:creationId xmlns:p14="http://schemas.microsoft.com/office/powerpoint/2010/main" val="39411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484435"/>
            <a:ext cx="7772400" cy="1470025"/>
          </a:xfrm>
        </p:spPr>
        <p:txBody>
          <a:bodyPr/>
          <a:lstStyle/>
          <a:p>
            <a:r>
              <a:rPr lang="it-IT" dirty="0">
                <a:solidFill>
                  <a:srgbClr val="FFFF00"/>
                </a:solidFill>
              </a:rPr>
              <a:t>Demenza grave in ospedale</a:t>
            </a:r>
            <a:br>
              <a:rPr lang="it-IT" dirty="0">
                <a:solidFill>
                  <a:srgbClr val="FFFF00"/>
                </a:solidFill>
              </a:rPr>
            </a:br>
            <a:r>
              <a:rPr lang="it-IT" dirty="0">
                <a:solidFill>
                  <a:srgbClr val="FFFF00"/>
                </a:solidFill>
              </a:rPr>
              <a:t>III problema:</a:t>
            </a:r>
          </a:p>
        </p:txBody>
      </p:sp>
      <p:sp>
        <p:nvSpPr>
          <p:cNvPr id="3" name="Sottotitolo 2"/>
          <p:cNvSpPr>
            <a:spLocks noGrp="1"/>
          </p:cNvSpPr>
          <p:nvPr>
            <p:ph type="subTitle" idx="1"/>
          </p:nvPr>
        </p:nvSpPr>
        <p:spPr>
          <a:xfrm>
            <a:off x="786963" y="2204464"/>
            <a:ext cx="7581807" cy="1409011"/>
          </a:xfrm>
        </p:spPr>
        <p:txBody>
          <a:bodyPr/>
          <a:lstStyle/>
          <a:p>
            <a:r>
              <a:rPr lang="it-IT" dirty="0">
                <a:solidFill>
                  <a:schemeClr val="bg1"/>
                </a:solidFill>
              </a:rPr>
              <a:t>Futilità diagnostica</a:t>
            </a:r>
          </a:p>
          <a:p>
            <a:r>
              <a:rPr lang="it-IT" dirty="0">
                <a:solidFill>
                  <a:schemeClr val="bg1"/>
                </a:solidFill>
              </a:rPr>
              <a:t>Futilità terapeutica</a:t>
            </a:r>
          </a:p>
        </p:txBody>
      </p:sp>
      <p:grpSp>
        <p:nvGrpSpPr>
          <p:cNvPr id="8" name="Gruppo 7"/>
          <p:cNvGrpSpPr/>
          <p:nvPr/>
        </p:nvGrpSpPr>
        <p:grpSpPr>
          <a:xfrm>
            <a:off x="912162" y="3524032"/>
            <a:ext cx="7367178" cy="2558056"/>
            <a:chOff x="912162" y="3524032"/>
            <a:chExt cx="7367178" cy="2558056"/>
          </a:xfrm>
        </p:grpSpPr>
        <p:sp>
          <p:nvSpPr>
            <p:cNvPr id="4" name="Rettangolo arrotondato 3"/>
            <p:cNvSpPr/>
            <p:nvPr/>
          </p:nvSpPr>
          <p:spPr bwMode="auto">
            <a:xfrm>
              <a:off x="912162" y="4740432"/>
              <a:ext cx="7367178" cy="1341656"/>
            </a:xfrm>
            <a:prstGeom prst="roundRect">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Inadeguatezza prognostica dei medici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err="1">
                  <a:ln>
                    <a:noFill/>
                  </a:ln>
                  <a:solidFill>
                    <a:srgbClr val="FFFFFF"/>
                  </a:solidFill>
                  <a:effectLst/>
                  <a:uLnTx/>
                  <a:uFillTx/>
                  <a:latin typeface="Comic Sans MS" charset="0"/>
                  <a:ea typeface="ＭＳ Ｐゴシック" charset="0"/>
                  <a:cs typeface="Arial" charset="0"/>
                </a:rPr>
                <a:t>Comorbilità</a:t>
              </a: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 del demente approcciate come malattie principali</a:t>
              </a:r>
            </a:p>
          </p:txBody>
        </p:sp>
        <p:cxnSp>
          <p:nvCxnSpPr>
            <p:cNvPr id="6" name="Connettore 2 5"/>
            <p:cNvCxnSpPr/>
            <p:nvPr/>
          </p:nvCxnSpPr>
          <p:spPr bwMode="auto">
            <a:xfrm>
              <a:off x="4578707" y="3524032"/>
              <a:ext cx="0" cy="1091184"/>
            </a:xfrm>
            <a:prstGeom prst="straightConnector1">
              <a:avLst/>
            </a:prstGeom>
            <a:solidFill>
              <a:schemeClr val="accent1"/>
            </a:solidFill>
            <a:ln w="317500" cap="flat" cmpd="sng" algn="ctr">
              <a:solidFill>
                <a:srgbClr val="FF6600"/>
              </a:solidFill>
              <a:prstDash val="solid"/>
              <a:round/>
              <a:headEnd type="none" w="med" len="med"/>
              <a:tailEnd type="triangle" w="lg"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5" name="Immagine 4"/>
          <p:cNvPicPr>
            <a:picLocks noChangeAspect="1"/>
          </p:cNvPicPr>
          <p:nvPr/>
        </p:nvPicPr>
        <p:blipFill>
          <a:blip r:embed="rId2"/>
          <a:stretch>
            <a:fillRect/>
          </a:stretch>
        </p:blipFill>
        <p:spPr>
          <a:xfrm>
            <a:off x="187416" y="1439266"/>
            <a:ext cx="2359321" cy="1771424"/>
          </a:xfrm>
          <a:prstGeom prst="rect">
            <a:avLst/>
          </a:prstGeom>
        </p:spPr>
      </p:pic>
      <p:pic>
        <p:nvPicPr>
          <p:cNvPr id="7" name="Immagine 6"/>
          <p:cNvPicPr>
            <a:picLocks noChangeAspect="1"/>
          </p:cNvPicPr>
          <p:nvPr/>
        </p:nvPicPr>
        <p:blipFill>
          <a:blip r:embed="rId3"/>
          <a:stretch>
            <a:fillRect/>
          </a:stretch>
        </p:blipFill>
        <p:spPr>
          <a:xfrm>
            <a:off x="6889966" y="1439266"/>
            <a:ext cx="2254033" cy="1764298"/>
          </a:xfrm>
          <a:prstGeom prst="rect">
            <a:avLst/>
          </a:prstGeom>
        </p:spPr>
      </p:pic>
    </p:spTree>
    <p:extLst>
      <p:ext uri="{BB962C8B-B14F-4D97-AF65-F5344CB8AC3E}">
        <p14:creationId xmlns:p14="http://schemas.microsoft.com/office/powerpoint/2010/main" val="26482896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4359798"/>
            <a:ext cx="7772400" cy="1143000"/>
          </a:xfrm>
        </p:spPr>
        <p:txBody>
          <a:bodyPr/>
          <a:lstStyle/>
          <a:p>
            <a:br>
              <a:rPr lang="it-IT" b="1" dirty="0">
                <a:solidFill>
                  <a:schemeClr val="bg1"/>
                </a:solidFill>
              </a:rPr>
            </a:br>
            <a:r>
              <a:rPr lang="it-IT" b="1" dirty="0">
                <a:solidFill>
                  <a:schemeClr val="bg1"/>
                </a:solidFill>
              </a:rPr>
              <a:t>Il senso della cura dell’anziano ammalato</a:t>
            </a:r>
          </a:p>
        </p:txBody>
      </p:sp>
      <p:sp>
        <p:nvSpPr>
          <p:cNvPr id="3" name="Titolo 1"/>
          <p:cNvSpPr txBox="1">
            <a:spLocks/>
          </p:cNvSpPr>
          <p:nvPr/>
        </p:nvSpPr>
        <p:spPr bwMode="auto">
          <a:xfrm>
            <a:off x="685800" y="2319962"/>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059" algn="ctr" rtl="0" fontAlgn="base">
              <a:spcBef>
                <a:spcPct val="0"/>
              </a:spcBef>
              <a:spcAft>
                <a:spcPct val="0"/>
              </a:spcAft>
              <a:defRPr sz="4400">
                <a:solidFill>
                  <a:schemeClr val="tx2"/>
                </a:solidFill>
                <a:latin typeface="Comic Sans MS" charset="0"/>
                <a:ea typeface="ＭＳ Ｐゴシック" charset="0"/>
              </a:defRPr>
            </a:lvl6pPr>
            <a:lvl7pPr marL="914118" algn="ctr" rtl="0" fontAlgn="base">
              <a:spcBef>
                <a:spcPct val="0"/>
              </a:spcBef>
              <a:spcAft>
                <a:spcPct val="0"/>
              </a:spcAft>
              <a:defRPr sz="4400">
                <a:solidFill>
                  <a:schemeClr val="tx2"/>
                </a:solidFill>
                <a:latin typeface="Comic Sans MS" charset="0"/>
                <a:ea typeface="ＭＳ Ｐゴシック" charset="0"/>
              </a:defRPr>
            </a:lvl7pPr>
            <a:lvl8pPr marL="1371180" algn="ctr" rtl="0" fontAlgn="base">
              <a:spcBef>
                <a:spcPct val="0"/>
              </a:spcBef>
              <a:spcAft>
                <a:spcPct val="0"/>
              </a:spcAft>
              <a:defRPr sz="4400">
                <a:solidFill>
                  <a:schemeClr val="tx2"/>
                </a:solidFill>
                <a:latin typeface="Comic Sans MS" charset="0"/>
                <a:ea typeface="ＭＳ Ｐゴシック" charset="0"/>
              </a:defRPr>
            </a:lvl8pPr>
            <a:lvl9pPr marL="1828239" algn="ctr" rtl="0" fontAlgn="base">
              <a:spcBef>
                <a:spcPct val="0"/>
              </a:spcBef>
              <a:spcAft>
                <a:spcPct val="0"/>
              </a:spcAft>
              <a:defRPr sz="4400">
                <a:solidFill>
                  <a:schemeClr val="tx2"/>
                </a:solidFill>
                <a:latin typeface="Comic Sans MS" charset="0"/>
                <a:ea typeface="ＭＳ Ｐゴシック" charset="0"/>
              </a:defRPr>
            </a:lvl9pPr>
          </a:lstStyle>
          <a:p>
            <a:br>
              <a:rPr lang="it-IT" b="1" dirty="0">
                <a:solidFill>
                  <a:srgbClr val="BFBFBF"/>
                </a:solidFill>
              </a:rPr>
            </a:br>
            <a:r>
              <a:rPr lang="it-IT" b="1" dirty="0">
                <a:solidFill>
                  <a:srgbClr val="BFBFBF"/>
                </a:solidFill>
              </a:rPr>
              <a:t>La cura dell’anziano ammalato</a:t>
            </a:r>
          </a:p>
        </p:txBody>
      </p:sp>
      <p:sp>
        <p:nvSpPr>
          <p:cNvPr id="4" name="Titolo 1"/>
          <p:cNvSpPr txBox="1">
            <a:spLocks/>
          </p:cNvSpPr>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11" tIns="45706" rIns="91411" bIns="45706"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cs typeface="ＭＳ Ｐゴシック" charset="0"/>
              </a:defRPr>
            </a:lvl5pPr>
            <a:lvl6pPr marL="457059" algn="ctr" rtl="0" fontAlgn="base">
              <a:spcBef>
                <a:spcPct val="0"/>
              </a:spcBef>
              <a:spcAft>
                <a:spcPct val="0"/>
              </a:spcAft>
              <a:defRPr sz="4400">
                <a:solidFill>
                  <a:schemeClr val="tx2"/>
                </a:solidFill>
                <a:latin typeface="Comic Sans MS" charset="0"/>
                <a:ea typeface="ＭＳ Ｐゴシック" charset="0"/>
              </a:defRPr>
            </a:lvl6pPr>
            <a:lvl7pPr marL="914118" algn="ctr" rtl="0" fontAlgn="base">
              <a:spcBef>
                <a:spcPct val="0"/>
              </a:spcBef>
              <a:spcAft>
                <a:spcPct val="0"/>
              </a:spcAft>
              <a:defRPr sz="4400">
                <a:solidFill>
                  <a:schemeClr val="tx2"/>
                </a:solidFill>
                <a:latin typeface="Comic Sans MS" charset="0"/>
                <a:ea typeface="ＭＳ Ｐゴシック" charset="0"/>
              </a:defRPr>
            </a:lvl7pPr>
            <a:lvl8pPr marL="1371180" algn="ctr" rtl="0" fontAlgn="base">
              <a:spcBef>
                <a:spcPct val="0"/>
              </a:spcBef>
              <a:spcAft>
                <a:spcPct val="0"/>
              </a:spcAft>
              <a:defRPr sz="4400">
                <a:solidFill>
                  <a:schemeClr val="tx2"/>
                </a:solidFill>
                <a:latin typeface="Comic Sans MS" charset="0"/>
                <a:ea typeface="ＭＳ Ｐゴシック" charset="0"/>
              </a:defRPr>
            </a:lvl8pPr>
            <a:lvl9pPr marL="1828239" algn="ctr" rtl="0" fontAlgn="base">
              <a:spcBef>
                <a:spcPct val="0"/>
              </a:spcBef>
              <a:spcAft>
                <a:spcPct val="0"/>
              </a:spcAft>
              <a:defRPr sz="4400">
                <a:solidFill>
                  <a:schemeClr val="tx2"/>
                </a:solidFill>
                <a:latin typeface="Comic Sans MS" charset="0"/>
                <a:ea typeface="ＭＳ Ｐゴシック" charset="0"/>
              </a:defRPr>
            </a:lvl9pPr>
          </a:lstStyle>
          <a:p>
            <a:br>
              <a:rPr lang="it-IT" b="1" dirty="0">
                <a:solidFill>
                  <a:schemeClr val="bg1"/>
                </a:solidFill>
              </a:rPr>
            </a:br>
            <a:r>
              <a:rPr lang="it-IT" b="1" dirty="0">
                <a:solidFill>
                  <a:schemeClr val="bg1">
                    <a:lumMod val="50000"/>
                  </a:schemeClr>
                </a:solidFill>
              </a:rPr>
              <a:t>L’anziano</a:t>
            </a:r>
          </a:p>
        </p:txBody>
      </p:sp>
    </p:spTree>
    <p:extLst>
      <p:ext uri="{BB962C8B-B14F-4D97-AF65-F5344CB8AC3E}">
        <p14:creationId xmlns:p14="http://schemas.microsoft.com/office/powerpoint/2010/main" val="2409036142"/>
      </p:ext>
    </p:ext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78692"/>
            <a:ext cx="7772400" cy="1470025"/>
          </a:xfrm>
        </p:spPr>
        <p:txBody>
          <a:bodyPr/>
          <a:lstStyle/>
          <a:p>
            <a:r>
              <a:rPr lang="it-IT" dirty="0">
                <a:solidFill>
                  <a:srgbClr val="FFFF00"/>
                </a:solidFill>
              </a:rPr>
              <a:t>Demenza grave in ospedale</a:t>
            </a:r>
            <a:br>
              <a:rPr lang="it-IT" dirty="0">
                <a:solidFill>
                  <a:srgbClr val="FFFF00"/>
                </a:solidFill>
              </a:rPr>
            </a:br>
            <a:r>
              <a:rPr lang="it-IT" dirty="0">
                <a:solidFill>
                  <a:srgbClr val="FFFF00"/>
                </a:solidFill>
              </a:rPr>
              <a:t>IV problema:</a:t>
            </a:r>
          </a:p>
        </p:txBody>
      </p:sp>
      <p:sp>
        <p:nvSpPr>
          <p:cNvPr id="3" name="Sottotitolo 2"/>
          <p:cNvSpPr>
            <a:spLocks noGrp="1"/>
          </p:cNvSpPr>
          <p:nvPr>
            <p:ph type="subTitle" idx="1"/>
          </p:nvPr>
        </p:nvSpPr>
        <p:spPr>
          <a:xfrm>
            <a:off x="786963" y="2204464"/>
            <a:ext cx="7581807" cy="1409011"/>
          </a:xfrm>
        </p:spPr>
        <p:txBody>
          <a:bodyPr/>
          <a:lstStyle/>
          <a:p>
            <a:r>
              <a:rPr lang="it-IT" dirty="0">
                <a:solidFill>
                  <a:schemeClr val="bg1"/>
                </a:solidFill>
              </a:rPr>
              <a:t>Focalizzare gli </a:t>
            </a:r>
            <a:r>
              <a:rPr lang="it-IT" dirty="0" err="1">
                <a:solidFill>
                  <a:schemeClr val="bg1"/>
                </a:solidFill>
              </a:rPr>
              <a:t>outcome</a:t>
            </a:r>
            <a:r>
              <a:rPr lang="it-IT" dirty="0">
                <a:solidFill>
                  <a:schemeClr val="bg1"/>
                </a:solidFill>
              </a:rPr>
              <a:t> da perseguire</a:t>
            </a:r>
          </a:p>
        </p:txBody>
      </p:sp>
      <p:grpSp>
        <p:nvGrpSpPr>
          <p:cNvPr id="8" name="Gruppo 7"/>
          <p:cNvGrpSpPr/>
          <p:nvPr/>
        </p:nvGrpSpPr>
        <p:grpSpPr>
          <a:xfrm>
            <a:off x="912162" y="2969490"/>
            <a:ext cx="7367178" cy="3112595"/>
            <a:chOff x="912162" y="3524032"/>
            <a:chExt cx="7367178" cy="2799380"/>
          </a:xfrm>
        </p:grpSpPr>
        <p:sp>
          <p:nvSpPr>
            <p:cNvPr id="4" name="Rettangolo arrotondato 3"/>
            <p:cNvSpPr/>
            <p:nvPr/>
          </p:nvSpPr>
          <p:spPr bwMode="auto">
            <a:xfrm>
              <a:off x="912162" y="4740431"/>
              <a:ext cx="7367178" cy="1582981"/>
            </a:xfrm>
            <a:prstGeom prst="roundRect">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Non </a:t>
              </a:r>
              <a:r>
                <a:rPr kumimoji="0" lang="it-IT" sz="2400" b="1" i="0" u="none" strike="noStrike" kern="1200" cap="none" spc="0" normalizeH="0" baseline="0" noProof="0" dirty="0" err="1">
                  <a:ln>
                    <a:noFill/>
                  </a:ln>
                  <a:solidFill>
                    <a:srgbClr val="FFFFFF"/>
                  </a:solidFill>
                  <a:effectLst/>
                  <a:uLnTx/>
                  <a:uFillTx/>
                  <a:latin typeface="Comic Sans MS" charset="0"/>
                  <a:ea typeface="ＭＳ Ｐゴシック" charset="0"/>
                  <a:cs typeface="Arial" charset="0"/>
                </a:rPr>
                <a:t>restitutio</a:t>
              </a: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 ad </a:t>
              </a:r>
              <a:r>
                <a:rPr kumimoji="0" lang="it-IT" sz="2400" b="1" i="0" u="none" strike="noStrike" kern="1200" cap="none" spc="0" normalizeH="0" baseline="0" noProof="0" dirty="0" err="1">
                  <a:ln>
                    <a:noFill/>
                  </a:ln>
                  <a:solidFill>
                    <a:srgbClr val="FFFFFF"/>
                  </a:solidFill>
                  <a:effectLst/>
                  <a:uLnTx/>
                  <a:uFillTx/>
                  <a:latin typeface="Comic Sans MS" charset="0"/>
                  <a:ea typeface="ＭＳ Ｐゴシック" charset="0"/>
                  <a:cs typeface="Arial" charset="0"/>
                </a:rPr>
                <a:t>integrum</a:t>
              </a: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 ma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Terapia del dolore </a:t>
              </a:r>
              <a:r>
                <a:rPr kumimoji="0" lang="it-IT" sz="2400" b="1" i="1"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(..tabula rasa..!!)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Mantenimento di funzioni residue anche minime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Salvaguardia della dignità</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endParaRPr>
            </a:p>
          </p:txBody>
        </p:sp>
        <p:cxnSp>
          <p:nvCxnSpPr>
            <p:cNvPr id="6" name="Connettore 2 5"/>
            <p:cNvCxnSpPr/>
            <p:nvPr/>
          </p:nvCxnSpPr>
          <p:spPr bwMode="auto">
            <a:xfrm>
              <a:off x="4578707" y="3524032"/>
              <a:ext cx="0" cy="823282"/>
            </a:xfrm>
            <a:prstGeom prst="straightConnector1">
              <a:avLst/>
            </a:prstGeom>
            <a:solidFill>
              <a:schemeClr val="accent1"/>
            </a:solidFill>
            <a:ln w="317500" cap="flat" cmpd="sng" algn="ctr">
              <a:solidFill>
                <a:srgbClr val="FF6600"/>
              </a:solidFill>
              <a:prstDash val="solid"/>
              <a:round/>
              <a:headEnd type="none" w="med" len="med"/>
              <a:tailEnd type="triangle" w="lg"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7" name="Immagine 6"/>
          <p:cNvPicPr>
            <a:picLocks noChangeAspect="1"/>
          </p:cNvPicPr>
          <p:nvPr/>
        </p:nvPicPr>
        <p:blipFill>
          <a:blip r:embed="rId2"/>
          <a:stretch>
            <a:fillRect/>
          </a:stretch>
        </p:blipFill>
        <p:spPr>
          <a:xfrm>
            <a:off x="7882736" y="823191"/>
            <a:ext cx="1225983" cy="1381274"/>
          </a:xfrm>
          <a:prstGeom prst="rect">
            <a:avLst/>
          </a:prstGeom>
        </p:spPr>
      </p:pic>
      <p:pic>
        <p:nvPicPr>
          <p:cNvPr id="9" name="Immagine 8"/>
          <p:cNvPicPr>
            <a:picLocks noChangeAspect="1"/>
          </p:cNvPicPr>
          <p:nvPr/>
        </p:nvPicPr>
        <p:blipFill>
          <a:blip r:embed="rId3"/>
          <a:stretch>
            <a:fillRect/>
          </a:stretch>
        </p:blipFill>
        <p:spPr>
          <a:xfrm>
            <a:off x="1" y="823192"/>
            <a:ext cx="1070000" cy="1381273"/>
          </a:xfrm>
          <a:prstGeom prst="rect">
            <a:avLst/>
          </a:prstGeom>
        </p:spPr>
      </p:pic>
    </p:spTree>
    <p:extLst>
      <p:ext uri="{BB962C8B-B14F-4D97-AF65-F5344CB8AC3E}">
        <p14:creationId xmlns:p14="http://schemas.microsoft.com/office/powerpoint/2010/main" val="36972693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80077"/>
            <a:ext cx="7772400" cy="1470025"/>
          </a:xfrm>
        </p:spPr>
        <p:txBody>
          <a:bodyPr/>
          <a:lstStyle/>
          <a:p>
            <a:r>
              <a:rPr lang="it-IT" dirty="0">
                <a:solidFill>
                  <a:srgbClr val="FFFF00"/>
                </a:solidFill>
              </a:rPr>
              <a:t>Demenza grave in ospedale</a:t>
            </a:r>
            <a:br>
              <a:rPr lang="it-IT" dirty="0">
                <a:solidFill>
                  <a:srgbClr val="FFFF00"/>
                </a:solidFill>
              </a:rPr>
            </a:br>
            <a:r>
              <a:rPr lang="it-IT" dirty="0">
                <a:solidFill>
                  <a:srgbClr val="FFFF00"/>
                </a:solidFill>
              </a:rPr>
              <a:t>V problema:</a:t>
            </a:r>
          </a:p>
        </p:txBody>
      </p:sp>
      <p:sp>
        <p:nvSpPr>
          <p:cNvPr id="3" name="Sottotitolo 2"/>
          <p:cNvSpPr>
            <a:spLocks noGrp="1"/>
          </p:cNvSpPr>
          <p:nvPr>
            <p:ph type="subTitle" idx="1"/>
          </p:nvPr>
        </p:nvSpPr>
        <p:spPr>
          <a:xfrm>
            <a:off x="786963" y="2097136"/>
            <a:ext cx="7581807" cy="1409011"/>
          </a:xfrm>
        </p:spPr>
        <p:txBody>
          <a:bodyPr/>
          <a:lstStyle/>
          <a:p>
            <a:r>
              <a:rPr lang="it-IT">
                <a:solidFill>
                  <a:schemeClr val="bg1"/>
                </a:solidFill>
              </a:rPr>
              <a:t>Inconsistenza </a:t>
            </a:r>
            <a:r>
              <a:rPr lang="it-IT" dirty="0">
                <a:solidFill>
                  <a:schemeClr val="bg1"/>
                </a:solidFill>
              </a:rPr>
              <a:t>di direttive anticipate o </a:t>
            </a:r>
            <a:r>
              <a:rPr lang="it-IT" dirty="0" err="1">
                <a:solidFill>
                  <a:schemeClr val="bg1"/>
                </a:solidFill>
              </a:rPr>
              <a:t>biotestamento</a:t>
            </a:r>
            <a:endParaRPr lang="it-IT" dirty="0">
              <a:solidFill>
                <a:schemeClr val="bg1"/>
              </a:solidFill>
            </a:endParaRPr>
          </a:p>
        </p:txBody>
      </p:sp>
      <p:grpSp>
        <p:nvGrpSpPr>
          <p:cNvPr id="8" name="Gruppo 7"/>
          <p:cNvGrpSpPr/>
          <p:nvPr/>
        </p:nvGrpSpPr>
        <p:grpSpPr>
          <a:xfrm>
            <a:off x="912162" y="3266568"/>
            <a:ext cx="7367178" cy="2826382"/>
            <a:chOff x="912162" y="3791216"/>
            <a:chExt cx="7367178" cy="2541968"/>
          </a:xfrm>
        </p:grpSpPr>
        <p:sp>
          <p:nvSpPr>
            <p:cNvPr id="4" name="Rettangolo arrotondato 3"/>
            <p:cNvSpPr/>
            <p:nvPr/>
          </p:nvSpPr>
          <p:spPr bwMode="auto">
            <a:xfrm>
              <a:off x="912162" y="4795016"/>
              <a:ext cx="7367178" cy="1538168"/>
            </a:xfrm>
            <a:prstGeom prst="roundRect">
              <a:avLst/>
            </a:prstGeom>
            <a:solidFill>
              <a:srgbClr val="3333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Limite di desistenza terapeutica assai indefinito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Tematica molto più complessa della astensione da manovre rianimatorie o accanimenti</a:t>
              </a:r>
            </a:p>
          </p:txBody>
        </p:sp>
        <p:cxnSp>
          <p:nvCxnSpPr>
            <p:cNvPr id="6" name="Connettore 2 5"/>
            <p:cNvCxnSpPr>
              <a:endCxn id="4" idx="0"/>
            </p:cNvCxnSpPr>
            <p:nvPr/>
          </p:nvCxnSpPr>
          <p:spPr bwMode="auto">
            <a:xfrm>
              <a:off x="4595751" y="3791216"/>
              <a:ext cx="0" cy="1003800"/>
            </a:xfrm>
            <a:prstGeom prst="straightConnector1">
              <a:avLst/>
            </a:prstGeom>
            <a:solidFill>
              <a:schemeClr val="accent1"/>
            </a:solidFill>
            <a:ln w="317500" cap="flat" cmpd="sng" algn="ctr">
              <a:solidFill>
                <a:srgbClr val="FF6600"/>
              </a:solidFill>
              <a:prstDash val="solid"/>
              <a:round/>
              <a:headEnd type="none" w="med" len="med"/>
              <a:tailEnd type="triangle" w="lg"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6" name="Immagine 15"/>
          <p:cNvPicPr>
            <a:picLocks noChangeAspect="1"/>
          </p:cNvPicPr>
          <p:nvPr/>
        </p:nvPicPr>
        <p:blipFill rotWithShape="1">
          <a:blip r:embed="rId2"/>
          <a:srcRect l="27779" r="7500"/>
          <a:stretch/>
        </p:blipFill>
        <p:spPr>
          <a:xfrm>
            <a:off x="7479247" y="749423"/>
            <a:ext cx="1470713" cy="1445866"/>
          </a:xfrm>
          <a:prstGeom prst="rect">
            <a:avLst/>
          </a:prstGeom>
        </p:spPr>
      </p:pic>
      <p:pic>
        <p:nvPicPr>
          <p:cNvPr id="17" name="Immagine 16"/>
          <p:cNvPicPr>
            <a:picLocks noChangeAspect="1"/>
          </p:cNvPicPr>
          <p:nvPr/>
        </p:nvPicPr>
        <p:blipFill rotWithShape="1">
          <a:blip r:embed="rId3"/>
          <a:srcRect l="13801" t="6809" b="15403"/>
          <a:stretch/>
        </p:blipFill>
        <p:spPr>
          <a:xfrm>
            <a:off x="141117" y="714141"/>
            <a:ext cx="1201665" cy="1445866"/>
          </a:xfrm>
          <a:prstGeom prst="rect">
            <a:avLst/>
          </a:prstGeom>
        </p:spPr>
      </p:pic>
    </p:spTree>
    <p:extLst>
      <p:ext uri="{BB962C8B-B14F-4D97-AF65-F5344CB8AC3E}">
        <p14:creationId xmlns:p14="http://schemas.microsoft.com/office/powerpoint/2010/main" val="16864703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4630E249-99AE-F3E2-CDA9-A4EA9FF588A0}"/>
              </a:ext>
            </a:extLst>
          </p:cNvPr>
          <p:cNvSpPr>
            <a:spLocks noChangeArrowheads="1"/>
          </p:cNvSpPr>
          <p:nvPr/>
        </p:nvSpPr>
        <p:spPr bwMode="auto">
          <a:xfrm>
            <a:off x="685800" y="1524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400" b="0" i="0" u="none" strike="noStrike" kern="1200" cap="none" spc="0" normalizeH="0" baseline="0" noProof="0" dirty="0">
                <a:ln>
                  <a:noFill/>
                </a:ln>
                <a:solidFill>
                  <a:srgbClr val="FFFF00"/>
                </a:solidFill>
                <a:effectLst/>
                <a:uLnTx/>
                <a:uFillTx/>
                <a:latin typeface="Chalkboard" panose="03050602040202020205" pitchFamily="66" charset="77"/>
                <a:ea typeface="ＭＳ Ｐゴシック" charset="0"/>
                <a:cs typeface="Times New Roman"/>
              </a:rPr>
              <a:t>geriatria</a:t>
            </a:r>
            <a:br>
              <a:rPr kumimoji="0" lang="it-IT" sz="4400" b="0" i="0" u="none" strike="noStrike" kern="1200" cap="none" spc="0" normalizeH="0" baseline="0" noProof="0" dirty="0">
                <a:ln>
                  <a:noFill/>
                </a:ln>
                <a:solidFill>
                  <a:srgbClr val="FFFF00"/>
                </a:solidFill>
                <a:effectLst/>
                <a:uLnTx/>
                <a:uFillTx/>
                <a:latin typeface="Chalkboard" panose="03050602040202020205" pitchFamily="66" charset="77"/>
                <a:ea typeface="ＭＳ Ｐゴシック" charset="0"/>
                <a:cs typeface="Times New Roman"/>
              </a:rPr>
            </a:br>
            <a:r>
              <a:rPr kumimoji="0" lang="it-IT" sz="4400" b="0" i="0" u="none" strike="noStrike" kern="1200" cap="none" spc="0" normalizeH="0" baseline="0" noProof="0" dirty="0">
                <a:ln>
                  <a:noFill/>
                </a:ln>
                <a:solidFill>
                  <a:srgbClr val="FFFF00"/>
                </a:solidFill>
                <a:effectLst/>
                <a:uLnTx/>
                <a:uFillTx/>
                <a:latin typeface="Chalkboard" panose="03050602040202020205" pitchFamily="66" charset="77"/>
                <a:ea typeface="ＭＳ Ｐゴシック" charset="0"/>
                <a:cs typeface="Times New Roman"/>
              </a:rPr>
              <a:t>complessa e complessiva</a:t>
            </a:r>
          </a:p>
        </p:txBody>
      </p:sp>
      <p:sp>
        <p:nvSpPr>
          <p:cNvPr id="189444" name="Oval 4">
            <a:extLst>
              <a:ext uri="{FF2B5EF4-FFF2-40B4-BE49-F238E27FC236}">
                <a16:creationId xmlns:a16="http://schemas.microsoft.com/office/drawing/2014/main" id="{37EFBBD9-40D6-ECB1-11B0-0CCFAD1D30EE}"/>
              </a:ext>
            </a:extLst>
          </p:cNvPr>
          <p:cNvSpPr>
            <a:spLocks noChangeArrowheads="1"/>
          </p:cNvSpPr>
          <p:nvPr/>
        </p:nvSpPr>
        <p:spPr bwMode="auto">
          <a:xfrm>
            <a:off x="3657600" y="2057400"/>
            <a:ext cx="1143000" cy="990600"/>
          </a:xfrm>
          <a:prstGeom prst="ellipse">
            <a:avLst/>
          </a:prstGeom>
          <a:solidFill>
            <a:srgbClr val="99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164" tIns="45584" rIns="91164" bIns="4558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4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EBM</a:t>
            </a:r>
            <a:endParaRPr kumimoji="0" lang="it-IT" sz="2400" b="1" i="0" u="none" strike="noStrike" kern="1200" cap="none" spc="0" normalizeH="0" baseline="0" noProof="0">
              <a:ln>
                <a:noFill/>
              </a:ln>
              <a:solidFill>
                <a:srgbClr val="000000"/>
              </a:solidFill>
              <a:effectLst/>
              <a:uLnTx/>
              <a:uFillTx/>
              <a:latin typeface="Comic Sans MS" charset="0"/>
              <a:ea typeface="ＭＳ Ｐゴシック" charset="0"/>
              <a:cs typeface="Times New Roman"/>
            </a:endParaRPr>
          </a:p>
        </p:txBody>
      </p:sp>
      <p:sp>
        <p:nvSpPr>
          <p:cNvPr id="189447" name="Oval 7">
            <a:extLst>
              <a:ext uri="{FF2B5EF4-FFF2-40B4-BE49-F238E27FC236}">
                <a16:creationId xmlns:a16="http://schemas.microsoft.com/office/drawing/2014/main" id="{B72B45E3-6B6D-FC33-5FA7-A56CD3F8F84A}"/>
              </a:ext>
            </a:extLst>
          </p:cNvPr>
          <p:cNvSpPr>
            <a:spLocks noChangeArrowheads="1"/>
          </p:cNvSpPr>
          <p:nvPr/>
        </p:nvSpPr>
        <p:spPr bwMode="auto">
          <a:xfrm>
            <a:off x="3276600" y="3429000"/>
            <a:ext cx="3810000" cy="3276600"/>
          </a:xfrm>
          <a:prstGeom prst="ellipse">
            <a:avLst/>
          </a:prstGeom>
          <a:solidFill>
            <a:srgbClr val="6600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164" tIns="45584" rIns="91164" bIns="4558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0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rapporto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0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fiduciario</a:t>
            </a:r>
          </a:p>
        </p:txBody>
      </p:sp>
      <p:sp>
        <p:nvSpPr>
          <p:cNvPr id="189449" name="Oval 9">
            <a:extLst>
              <a:ext uri="{FF2B5EF4-FFF2-40B4-BE49-F238E27FC236}">
                <a16:creationId xmlns:a16="http://schemas.microsoft.com/office/drawing/2014/main" id="{DEEAA184-E8B6-FC54-2135-B7354BBBEFE9}"/>
              </a:ext>
            </a:extLst>
          </p:cNvPr>
          <p:cNvSpPr>
            <a:spLocks noChangeArrowheads="1"/>
          </p:cNvSpPr>
          <p:nvPr/>
        </p:nvSpPr>
        <p:spPr bwMode="auto">
          <a:xfrm>
            <a:off x="1981200" y="2590800"/>
            <a:ext cx="2514600" cy="2286000"/>
          </a:xfrm>
          <a:prstGeom prst="ellipse">
            <a:avLst/>
          </a:prstGeom>
          <a:solidFill>
            <a:srgbClr val="0033CC"/>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164" tIns="45584" rIns="91164" bIns="4558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esperienza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clinica</a:t>
            </a:r>
          </a:p>
        </p:txBody>
      </p:sp>
      <p:sp>
        <p:nvSpPr>
          <p:cNvPr id="189448" name="Oval 8">
            <a:extLst>
              <a:ext uri="{FF2B5EF4-FFF2-40B4-BE49-F238E27FC236}">
                <a16:creationId xmlns:a16="http://schemas.microsoft.com/office/drawing/2014/main" id="{898933AA-0A03-D5CC-7483-84CE5D4CD510}"/>
              </a:ext>
            </a:extLst>
          </p:cNvPr>
          <p:cNvSpPr>
            <a:spLocks noChangeArrowheads="1"/>
          </p:cNvSpPr>
          <p:nvPr/>
        </p:nvSpPr>
        <p:spPr bwMode="auto">
          <a:xfrm>
            <a:off x="4267200" y="2133600"/>
            <a:ext cx="3048000" cy="2438400"/>
          </a:xfrm>
          <a:prstGeom prst="ellipse">
            <a:avLst/>
          </a:prstGeom>
          <a:solidFill>
            <a:srgbClr val="000066"/>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164" tIns="45584" rIns="91164" bIns="4558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impatto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funzionale dei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trattamenti</a:t>
            </a:r>
            <a:endParaRPr kumimoji="0" lang="it-IT" sz="3200" b="1" i="0" u="none" strike="noStrike" kern="1200" cap="none" spc="0" normalizeH="0" baseline="0" noProof="0">
              <a:ln>
                <a:noFill/>
              </a:ln>
              <a:solidFill>
                <a:srgbClr val="000000"/>
              </a:solidFill>
              <a:effectLst/>
              <a:uLnTx/>
              <a:uFillTx/>
              <a:latin typeface="Comic Sans MS" charset="0"/>
              <a:ea typeface="ＭＳ Ｐゴシック" charset="0"/>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dissolve">
                                      <p:cBhvr>
                                        <p:cTn id="7" dur="500"/>
                                        <p:tgtEl>
                                          <p:spTgt spid="189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9449"/>
                                        </p:tgtEl>
                                        <p:attrNameLst>
                                          <p:attrName>style.visibility</p:attrName>
                                        </p:attrNameLst>
                                      </p:cBhvr>
                                      <p:to>
                                        <p:strVal val="visible"/>
                                      </p:to>
                                    </p:set>
                                    <p:animEffect transition="in" filter="dissolve">
                                      <p:cBhvr>
                                        <p:cTn id="12" dur="500"/>
                                        <p:tgtEl>
                                          <p:spTgt spid="1894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9448"/>
                                        </p:tgtEl>
                                        <p:attrNameLst>
                                          <p:attrName>style.visibility</p:attrName>
                                        </p:attrNameLst>
                                      </p:cBhvr>
                                      <p:to>
                                        <p:strVal val="visible"/>
                                      </p:to>
                                    </p:set>
                                    <p:animEffect transition="in" filter="dissolve">
                                      <p:cBhvr>
                                        <p:cTn id="17" dur="500"/>
                                        <p:tgtEl>
                                          <p:spTgt spid="18944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9447"/>
                                        </p:tgtEl>
                                        <p:attrNameLst>
                                          <p:attrName>style.visibility</p:attrName>
                                        </p:attrNameLst>
                                      </p:cBhvr>
                                      <p:to>
                                        <p:strVal val="visible"/>
                                      </p:to>
                                    </p:set>
                                    <p:animEffect transition="in" filter="dissolve">
                                      <p:cBhvr>
                                        <p:cTn id="22" dur="500"/>
                                        <p:tgtEl>
                                          <p:spTgt spid="189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4" grpId="0" animBg="1" autoUpdateAnimBg="0"/>
      <p:bldP spid="189447" grpId="0" animBg="1" autoUpdateAnimBg="0"/>
      <p:bldP spid="189449" grpId="0" animBg="1" autoUpdateAnimBg="0"/>
      <p:bldP spid="18944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solidFill>
                  <a:srgbClr val="FFFF00"/>
                </a:solidFill>
              </a:rPr>
              <a:t>Rapporto fiduciario e personale</a:t>
            </a:r>
          </a:p>
        </p:txBody>
      </p:sp>
      <p:sp>
        <p:nvSpPr>
          <p:cNvPr id="6" name="Segnaposto contenuto 5"/>
          <p:cNvSpPr>
            <a:spLocks noGrp="1"/>
          </p:cNvSpPr>
          <p:nvPr>
            <p:ph sz="half" idx="2"/>
          </p:nvPr>
        </p:nvSpPr>
        <p:spPr/>
        <p:txBody>
          <a:bodyPr/>
          <a:lstStyle/>
          <a:p>
            <a:endParaRPr lang="it-IT" sz="3600" dirty="0">
              <a:solidFill>
                <a:schemeClr val="bg1"/>
              </a:solidFill>
            </a:endParaRPr>
          </a:p>
          <a:p>
            <a:r>
              <a:rPr lang="it-IT" sz="3600" dirty="0" err="1">
                <a:solidFill>
                  <a:schemeClr val="bg1"/>
                </a:solidFill>
              </a:rPr>
              <a:t>Compliance</a:t>
            </a:r>
            <a:endParaRPr lang="it-IT" sz="3600" dirty="0">
              <a:solidFill>
                <a:schemeClr val="bg1"/>
              </a:solidFill>
            </a:endParaRPr>
          </a:p>
          <a:p>
            <a:r>
              <a:rPr lang="it-IT" sz="3600" dirty="0" err="1">
                <a:solidFill>
                  <a:schemeClr val="bg1"/>
                </a:solidFill>
              </a:rPr>
              <a:t>Adherence</a:t>
            </a:r>
            <a:endParaRPr lang="it-IT" sz="3600" dirty="0">
              <a:solidFill>
                <a:schemeClr val="bg1"/>
              </a:solidFill>
            </a:endParaRPr>
          </a:p>
          <a:p>
            <a:r>
              <a:rPr lang="it-IT" sz="3600" dirty="0" err="1">
                <a:solidFill>
                  <a:schemeClr val="bg1"/>
                </a:solidFill>
              </a:rPr>
              <a:t>Concordance</a:t>
            </a:r>
            <a:r>
              <a:rPr lang="it-IT" sz="3600" dirty="0">
                <a:solidFill>
                  <a:schemeClr val="bg1"/>
                </a:solidFill>
              </a:rPr>
              <a:t> </a:t>
            </a:r>
          </a:p>
        </p:txBody>
      </p:sp>
      <p:pic>
        <p:nvPicPr>
          <p:cNvPr id="3" name="Immagine 2"/>
          <p:cNvPicPr>
            <a:picLocks noChangeAspect="1"/>
          </p:cNvPicPr>
          <p:nvPr/>
        </p:nvPicPr>
        <p:blipFill>
          <a:blip r:embed="rId2"/>
          <a:stretch>
            <a:fillRect/>
          </a:stretch>
        </p:blipFill>
        <p:spPr>
          <a:xfrm>
            <a:off x="4645026" y="2194845"/>
            <a:ext cx="4041774" cy="3505107"/>
          </a:xfrm>
          <a:prstGeom prst="rect">
            <a:avLst/>
          </a:prstGeom>
        </p:spPr>
      </p:pic>
      <p:sp>
        <p:nvSpPr>
          <p:cNvPr id="2" name="Rettangolo arrotondato 1"/>
          <p:cNvSpPr/>
          <p:nvPr/>
        </p:nvSpPr>
        <p:spPr bwMode="auto">
          <a:xfrm>
            <a:off x="707570" y="5914571"/>
            <a:ext cx="7779657" cy="798286"/>
          </a:xfrm>
          <a:prstGeom prst="roundRect">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it-IT" sz="4000" b="1" i="0" u="none" strike="noStrike" cap="none" normalizeH="0" baseline="0" dirty="0">
                <a:ln>
                  <a:noFill/>
                </a:ln>
                <a:solidFill>
                  <a:srgbClr val="FFFFFF"/>
                </a:solidFill>
                <a:effectLst/>
                <a:latin typeface="Comic Sans MS" charset="0"/>
                <a:ea typeface="ＭＳ Ｐゴシック" charset="0"/>
              </a:rPr>
              <a:t>Alleanza terapeutica</a:t>
            </a:r>
          </a:p>
        </p:txBody>
      </p:sp>
    </p:spTree>
    <p:extLst>
      <p:ext uri="{BB962C8B-B14F-4D97-AF65-F5344CB8AC3E}">
        <p14:creationId xmlns:p14="http://schemas.microsoft.com/office/powerpoint/2010/main" val="3940165630"/>
      </p:ext>
    </p:ext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54688"/>
            <a:ext cx="7771680" cy="1469160"/>
          </a:xfrm>
        </p:spPr>
        <p:txBody>
          <a:bodyPr/>
          <a:lstStyle/>
          <a:p>
            <a:pPr algn="ctr" eaLnBrk="1" hangingPunct="1">
              <a:defRPr/>
            </a:pPr>
            <a:r>
              <a:rPr lang="it-IT" sz="3200" dirty="0">
                <a:solidFill>
                  <a:schemeClr val="accent6">
                    <a:lumMod val="50000"/>
                  </a:schemeClr>
                </a:solidFill>
                <a:latin typeface="Comic Sans MS"/>
                <a:cs typeface="Comic Sans MS"/>
              </a:rPr>
              <a:t> Il tempo della salute?</a:t>
            </a:r>
          </a:p>
        </p:txBody>
      </p:sp>
      <p:pic>
        <p:nvPicPr>
          <p:cNvPr id="23554" name="Segnaposto contenuto 5" descr="dalì_persistenza_della_memoria.jpg"/>
          <p:cNvPicPr>
            <a:picLocks noGrp="1" noChangeAspect="1"/>
          </p:cNvPicPr>
          <p:nvPr>
            <p:ph idx="4294967295"/>
          </p:nvPr>
        </p:nvPicPr>
        <p:blipFill>
          <a:blip r:embed="rId2">
            <a:extLst>
              <a:ext uri="{28A0092B-C50C-407E-A947-70E740481C1C}">
                <a14:useLocalDpi xmlns:a14="http://schemas.microsoft.com/office/drawing/2010/main" val="0"/>
              </a:ext>
            </a:extLst>
          </a:blip>
          <a:srcRect l="-11205" r="-11205"/>
          <a:stretch>
            <a:fillRect/>
          </a:stretch>
        </p:blipFill>
        <p:spPr>
          <a:xfrm>
            <a:off x="2124075" y="1628775"/>
            <a:ext cx="5048250" cy="2990850"/>
          </a:xfrm>
          <a:prstGeom prst="rect">
            <a:avLst/>
          </a:prstGeom>
        </p:spPr>
      </p:pic>
      <p:sp>
        <p:nvSpPr>
          <p:cNvPr id="23555" name="CasellaDiTesto 6"/>
          <p:cNvSpPr txBox="1">
            <a:spLocks noChangeArrowheads="1"/>
          </p:cNvSpPr>
          <p:nvPr/>
        </p:nvSpPr>
        <p:spPr bwMode="auto">
          <a:xfrm>
            <a:off x="2760663" y="4868863"/>
            <a:ext cx="36830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4000"/>
              <a:t>  18 secondi</a:t>
            </a:r>
          </a:p>
          <a:p>
            <a:pPr eaLnBrk="1" hangingPunct="1"/>
            <a:endParaRPr lang="it-IT" sz="40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19782"/>
            <a:ext cx="8229600" cy="1143000"/>
          </a:xfrm>
        </p:spPr>
        <p:txBody>
          <a:bodyPr>
            <a:normAutofit fontScale="90000"/>
          </a:bodyPr>
          <a:lstStyle/>
          <a:p>
            <a:r>
              <a:rPr lang="it-IT" dirty="0">
                <a:latin typeface="Comic Sans MS"/>
                <a:cs typeface="Comic Sans MS"/>
              </a:rPr>
              <a:t>Dobbiamo riprenderci </a:t>
            </a:r>
            <a:br>
              <a:rPr lang="it-IT" dirty="0">
                <a:latin typeface="Comic Sans MS"/>
                <a:cs typeface="Comic Sans MS"/>
              </a:rPr>
            </a:br>
            <a:r>
              <a:rPr lang="it-IT" dirty="0">
                <a:solidFill>
                  <a:srgbClr val="FFFF00"/>
                </a:solidFill>
                <a:latin typeface="Comic Sans MS"/>
                <a:cs typeface="Comic Sans MS"/>
              </a:rPr>
              <a:t>IL TEMPO</a:t>
            </a:r>
          </a:p>
        </p:txBody>
      </p:sp>
      <p:pic>
        <p:nvPicPr>
          <p:cNvPr id="3" name="Immagine 2" descr="IMG_02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857" y="2141147"/>
            <a:ext cx="3506911" cy="4680567"/>
          </a:xfrm>
          <a:prstGeom prst="rect">
            <a:avLst/>
          </a:prstGeom>
        </p:spPr>
      </p:pic>
    </p:spTree>
    <p:extLst>
      <p:ext uri="{BB962C8B-B14F-4D97-AF65-F5344CB8AC3E}">
        <p14:creationId xmlns:p14="http://schemas.microsoft.com/office/powerpoint/2010/main" val="8542751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8614" y="2117663"/>
            <a:ext cx="4147794" cy="4740337"/>
          </a:xfrm>
          <a:prstGeom prst="rect">
            <a:avLst/>
          </a:prstGeom>
        </p:spPr>
      </p:pic>
      <p:pic>
        <p:nvPicPr>
          <p:cNvPr id="3" name="Immagine 2"/>
          <p:cNvPicPr>
            <a:picLocks noChangeAspect="1"/>
          </p:cNvPicPr>
          <p:nvPr/>
        </p:nvPicPr>
        <p:blipFill>
          <a:blip r:embed="rId3"/>
          <a:stretch>
            <a:fillRect/>
          </a:stretch>
        </p:blipFill>
        <p:spPr>
          <a:xfrm>
            <a:off x="4284587" y="2117663"/>
            <a:ext cx="4740337" cy="4740337"/>
          </a:xfrm>
          <a:prstGeom prst="rect">
            <a:avLst/>
          </a:prstGeom>
        </p:spPr>
      </p:pic>
      <p:sp>
        <p:nvSpPr>
          <p:cNvPr id="4" name="Titolo 3"/>
          <p:cNvSpPr>
            <a:spLocks noGrp="1"/>
          </p:cNvSpPr>
          <p:nvPr>
            <p:ph type="title"/>
          </p:nvPr>
        </p:nvSpPr>
        <p:spPr/>
        <p:txBody>
          <a:bodyPr/>
          <a:lstStyle/>
          <a:p>
            <a:r>
              <a:rPr lang="it-IT" dirty="0">
                <a:solidFill>
                  <a:srgbClr val="FFFFFF"/>
                </a:solidFill>
              </a:rPr>
              <a:t>I limiti dell’ambulatorio divisionale</a:t>
            </a:r>
          </a:p>
        </p:txBody>
      </p:sp>
    </p:spTree>
    <p:extLst>
      <p:ext uri="{BB962C8B-B14F-4D97-AF65-F5344CB8AC3E}">
        <p14:creationId xmlns:p14="http://schemas.microsoft.com/office/powerpoint/2010/main" val="3692155818"/>
      </p:ext>
    </p:extLst>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FFFF"/>
                </a:solidFill>
              </a:rPr>
              <a:t>Il geriatra di fiducia</a:t>
            </a:r>
          </a:p>
        </p:txBody>
      </p:sp>
      <p:pic>
        <p:nvPicPr>
          <p:cNvPr id="3" name="Immagine 2"/>
          <p:cNvPicPr>
            <a:picLocks noChangeAspect="1"/>
          </p:cNvPicPr>
          <p:nvPr/>
        </p:nvPicPr>
        <p:blipFill>
          <a:blip r:embed="rId2"/>
          <a:stretch>
            <a:fillRect/>
          </a:stretch>
        </p:blipFill>
        <p:spPr>
          <a:xfrm>
            <a:off x="862180" y="2609330"/>
            <a:ext cx="7576174" cy="4208986"/>
          </a:xfrm>
          <a:prstGeom prst="rect">
            <a:avLst/>
          </a:prstGeom>
        </p:spPr>
      </p:pic>
    </p:spTree>
    <p:extLst>
      <p:ext uri="{BB962C8B-B14F-4D97-AF65-F5344CB8AC3E}">
        <p14:creationId xmlns:p14="http://schemas.microsoft.com/office/powerpoint/2010/main" val="663178156"/>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321969" y="1607116"/>
            <a:ext cx="4877303" cy="5250884"/>
          </a:xfrm>
          <a:prstGeom prst="rect">
            <a:avLst/>
          </a:prstGeom>
        </p:spPr>
      </p:pic>
      <p:sp>
        <p:nvSpPr>
          <p:cNvPr id="4" name="Titolo 3"/>
          <p:cNvSpPr>
            <a:spLocks noGrp="1"/>
          </p:cNvSpPr>
          <p:nvPr>
            <p:ph type="title"/>
          </p:nvPr>
        </p:nvSpPr>
        <p:spPr>
          <a:xfrm>
            <a:off x="685800" y="252444"/>
            <a:ext cx="7772400" cy="1143000"/>
          </a:xfrm>
        </p:spPr>
        <p:txBody>
          <a:bodyPr/>
          <a:lstStyle/>
          <a:p>
            <a:r>
              <a:rPr lang="it-IT" dirty="0">
                <a:solidFill>
                  <a:srgbClr val="FFFFFF"/>
                </a:solidFill>
              </a:rPr>
              <a:t>La visita domiciliare</a:t>
            </a:r>
          </a:p>
        </p:txBody>
      </p:sp>
    </p:spTree>
    <p:extLst>
      <p:ext uri="{BB962C8B-B14F-4D97-AF65-F5344CB8AC3E}">
        <p14:creationId xmlns:p14="http://schemas.microsoft.com/office/powerpoint/2010/main" val="3078338011"/>
      </p:ext>
    </p:extLst>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3"/>
            <a:ext cx="6410227" cy="3357738"/>
          </a:xfrm>
          <a:prstGeom prst="rect">
            <a:avLst/>
          </a:prstGeom>
        </p:spPr>
      </p:pic>
      <p:sp>
        <p:nvSpPr>
          <p:cNvPr id="3" name="Titolo 2"/>
          <p:cNvSpPr>
            <a:spLocks noGrp="1"/>
          </p:cNvSpPr>
          <p:nvPr>
            <p:ph type="title"/>
          </p:nvPr>
        </p:nvSpPr>
        <p:spPr>
          <a:xfrm>
            <a:off x="705646" y="4339955"/>
            <a:ext cx="7772400" cy="1143000"/>
          </a:xfrm>
        </p:spPr>
        <p:txBody>
          <a:bodyPr/>
          <a:lstStyle/>
          <a:p>
            <a:r>
              <a:rPr lang="it-IT" sz="3200" i="1" dirty="0">
                <a:solidFill>
                  <a:schemeClr val="bg1"/>
                </a:solidFill>
              </a:rPr>
              <a:t>“La malattia è un paese straniero. </a:t>
            </a:r>
            <a:br>
              <a:rPr lang="it-IT" sz="3200" i="1" dirty="0">
                <a:solidFill>
                  <a:schemeClr val="bg1"/>
                </a:solidFill>
              </a:rPr>
            </a:br>
            <a:r>
              <a:rPr lang="it-IT" sz="3200" i="1" dirty="0">
                <a:solidFill>
                  <a:schemeClr val="bg1"/>
                </a:solidFill>
              </a:rPr>
              <a:t>Le persone hanno bisogno di una guida e di un traduttore”</a:t>
            </a:r>
          </a:p>
        </p:txBody>
      </p:sp>
    </p:spTree>
    <p:extLst>
      <p:ext uri="{BB962C8B-B14F-4D97-AF65-F5344CB8AC3E}">
        <p14:creationId xmlns:p14="http://schemas.microsoft.com/office/powerpoint/2010/main" val="2293362619"/>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75532" y="687540"/>
            <a:ext cx="8001744" cy="1470025"/>
          </a:xfrm>
        </p:spPr>
        <p:txBody>
          <a:bodyPr/>
          <a:lstStyle/>
          <a:p>
            <a:r>
              <a:rPr lang="it-IT" dirty="0">
                <a:latin typeface="Comic Sans MS"/>
                <a:cs typeface="Comic Sans MS"/>
              </a:rPr>
              <a:t>Geriatria:</a:t>
            </a:r>
          </a:p>
        </p:txBody>
      </p:sp>
      <p:sp>
        <p:nvSpPr>
          <p:cNvPr id="5" name="Sottotitolo 4"/>
          <p:cNvSpPr>
            <a:spLocks noGrp="1"/>
          </p:cNvSpPr>
          <p:nvPr>
            <p:ph type="subTitle" idx="1"/>
          </p:nvPr>
        </p:nvSpPr>
        <p:spPr>
          <a:xfrm>
            <a:off x="1371600" y="2550282"/>
            <a:ext cx="6400800" cy="3184140"/>
          </a:xfrm>
        </p:spPr>
        <p:txBody>
          <a:bodyPr>
            <a:normAutofit/>
          </a:bodyPr>
          <a:lstStyle/>
          <a:p>
            <a:r>
              <a:rPr lang="it-IT" sz="3600" dirty="0">
                <a:solidFill>
                  <a:srgbClr val="FFFF00"/>
                </a:solidFill>
                <a:latin typeface="Comic Sans MS"/>
                <a:cs typeface="Comic Sans MS"/>
              </a:rPr>
              <a:t>Intensività nella fase acuta</a:t>
            </a:r>
          </a:p>
          <a:p>
            <a:r>
              <a:rPr lang="it-IT" sz="3600" dirty="0" err="1">
                <a:solidFill>
                  <a:srgbClr val="FFFF00"/>
                </a:solidFill>
                <a:latin typeface="Comic Sans MS"/>
                <a:cs typeface="Comic Sans MS"/>
              </a:rPr>
              <a:t>Humanitas</a:t>
            </a:r>
            <a:r>
              <a:rPr lang="it-IT" sz="3600" dirty="0">
                <a:solidFill>
                  <a:srgbClr val="FFFF00"/>
                </a:solidFill>
                <a:latin typeface="Comic Sans MS"/>
                <a:cs typeface="Comic Sans MS"/>
              </a:rPr>
              <a:t> nella cronicità</a:t>
            </a:r>
          </a:p>
          <a:p>
            <a:r>
              <a:rPr lang="it-IT" sz="3600" dirty="0">
                <a:solidFill>
                  <a:srgbClr val="FFFF00"/>
                </a:solidFill>
                <a:latin typeface="Comic Sans MS"/>
                <a:cs typeface="Comic Sans MS"/>
              </a:rPr>
              <a:t>Pietas nel </a:t>
            </a:r>
            <a:r>
              <a:rPr lang="it-IT" sz="3600">
                <a:solidFill>
                  <a:srgbClr val="FFFF00"/>
                </a:solidFill>
                <a:latin typeface="Comic Sans MS"/>
                <a:cs typeface="Comic Sans MS"/>
              </a:rPr>
              <a:t>fine vita</a:t>
            </a:r>
            <a:endParaRPr lang="it-IT" sz="3600" dirty="0">
              <a:solidFill>
                <a:srgbClr val="FFFF00"/>
              </a:solidFill>
              <a:latin typeface="Comic Sans MS"/>
              <a:cs typeface="Comic Sans MS"/>
            </a:endParaRPr>
          </a:p>
        </p:txBody>
      </p:sp>
    </p:spTree>
    <p:extLst>
      <p:ext uri="{BB962C8B-B14F-4D97-AF65-F5344CB8AC3E}">
        <p14:creationId xmlns:p14="http://schemas.microsoft.com/office/powerpoint/2010/main" val="314896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1" name="Text Box 3">
            <a:extLst>
              <a:ext uri="{FF2B5EF4-FFF2-40B4-BE49-F238E27FC236}">
                <a16:creationId xmlns:a16="http://schemas.microsoft.com/office/drawing/2014/main" id="{72C517D3-5251-CE9C-1125-9E5FB581B9A3}"/>
              </a:ext>
            </a:extLst>
          </p:cNvPr>
          <p:cNvSpPr txBox="1">
            <a:spLocks noChangeArrowheads="1"/>
          </p:cNvSpPr>
          <p:nvPr/>
        </p:nvSpPr>
        <p:spPr bwMode="auto">
          <a:xfrm>
            <a:off x="539750" y="152400"/>
            <a:ext cx="8208963" cy="1033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it-IT" altLang="it-IT" sz="3200" b="1" i="0" u="none" strike="noStrike" kern="1200" cap="none" spc="0" normalizeH="0" baseline="0" noProof="0">
                <a:ln>
                  <a:noFill/>
                </a:ln>
                <a:solidFill>
                  <a:srgbClr val="FFFF00"/>
                </a:solidFill>
                <a:effectLst/>
                <a:uLnTx/>
                <a:uFillTx/>
                <a:latin typeface="Comic Sans MS" panose="030F0902030302020204" pitchFamily="66" charset="0"/>
                <a:ea typeface="ＭＳ Ｐゴシック" panose="020B0600070205080204" pitchFamily="34" charset="-128"/>
                <a:cs typeface="Times New Roman"/>
              </a:rPr>
              <a:t>GERIATRIA</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it-IT" altLang="it-IT" sz="3600" b="1" i="0" u="none" strike="noStrike" kern="1200" cap="none" spc="0" normalizeH="0" baseline="0" noProof="0">
                <a:ln>
                  <a:noFill/>
                </a:ln>
                <a:solidFill>
                  <a:srgbClr val="FFFF00"/>
                </a:solidFill>
                <a:effectLst/>
                <a:uLnTx/>
                <a:uFillTx/>
                <a:latin typeface="Comic Sans MS" panose="030F0902030302020204" pitchFamily="66" charset="0"/>
                <a:ea typeface="ＭＳ Ｐゴシック" panose="020B0600070205080204" pitchFamily="34" charset="-128"/>
                <a:cs typeface="Times New Roman"/>
              </a:rPr>
              <a:t>…come medicina della semplicita’</a:t>
            </a:r>
          </a:p>
        </p:txBody>
      </p:sp>
      <p:sp>
        <p:nvSpPr>
          <p:cNvPr id="83972" name="Text Box 4">
            <a:extLst>
              <a:ext uri="{FF2B5EF4-FFF2-40B4-BE49-F238E27FC236}">
                <a16:creationId xmlns:a16="http://schemas.microsoft.com/office/drawing/2014/main" id="{18DA612F-18E7-C27B-B4C6-DF3D85519125}"/>
              </a:ext>
            </a:extLst>
          </p:cNvPr>
          <p:cNvSpPr txBox="1">
            <a:spLocks noChangeArrowheads="1"/>
          </p:cNvSpPr>
          <p:nvPr/>
        </p:nvSpPr>
        <p:spPr bwMode="auto">
          <a:xfrm>
            <a:off x="1908175" y="1412875"/>
            <a:ext cx="51847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Linee Guida</a:t>
            </a:r>
          </a:p>
        </p:txBody>
      </p:sp>
      <p:sp>
        <p:nvSpPr>
          <p:cNvPr id="83973" name="Text Box 5">
            <a:extLst>
              <a:ext uri="{FF2B5EF4-FFF2-40B4-BE49-F238E27FC236}">
                <a16:creationId xmlns:a16="http://schemas.microsoft.com/office/drawing/2014/main" id="{1654B2A0-D4B9-CDA3-15B7-E76747E9B6DC}"/>
              </a:ext>
            </a:extLst>
          </p:cNvPr>
          <p:cNvSpPr txBox="1">
            <a:spLocks noChangeArrowheads="1"/>
          </p:cNvSpPr>
          <p:nvPr/>
        </p:nvSpPr>
        <p:spPr bwMode="auto">
          <a:xfrm>
            <a:off x="1908175" y="2781300"/>
            <a:ext cx="51847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Diagnosi</a:t>
            </a:r>
          </a:p>
        </p:txBody>
      </p:sp>
      <p:sp>
        <p:nvSpPr>
          <p:cNvPr id="83974" name="Text Box 6">
            <a:extLst>
              <a:ext uri="{FF2B5EF4-FFF2-40B4-BE49-F238E27FC236}">
                <a16:creationId xmlns:a16="http://schemas.microsoft.com/office/drawing/2014/main" id="{F0C8F8DC-75FD-F427-4A5A-4869569C2E92}"/>
              </a:ext>
            </a:extLst>
          </p:cNvPr>
          <p:cNvSpPr txBox="1">
            <a:spLocks noChangeArrowheads="1"/>
          </p:cNvSpPr>
          <p:nvPr/>
        </p:nvSpPr>
        <p:spPr bwMode="auto">
          <a:xfrm>
            <a:off x="1908175" y="4149725"/>
            <a:ext cx="51847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Cura</a:t>
            </a:r>
          </a:p>
        </p:txBody>
      </p:sp>
      <p:sp>
        <p:nvSpPr>
          <p:cNvPr id="83975" name="Text Box 7">
            <a:extLst>
              <a:ext uri="{FF2B5EF4-FFF2-40B4-BE49-F238E27FC236}">
                <a16:creationId xmlns:a16="http://schemas.microsoft.com/office/drawing/2014/main" id="{95F46EAF-964D-A056-3BD0-C7EEE4F9E07A}"/>
              </a:ext>
            </a:extLst>
          </p:cNvPr>
          <p:cNvSpPr txBox="1">
            <a:spLocks noChangeArrowheads="1"/>
          </p:cNvSpPr>
          <p:nvPr/>
        </p:nvSpPr>
        <p:spPr bwMode="auto">
          <a:xfrm>
            <a:off x="1908175" y="5373688"/>
            <a:ext cx="518477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Guarigione</a:t>
            </a:r>
          </a:p>
        </p:txBody>
      </p:sp>
      <p:sp>
        <p:nvSpPr>
          <p:cNvPr id="83976" name="Line 8">
            <a:extLst>
              <a:ext uri="{FF2B5EF4-FFF2-40B4-BE49-F238E27FC236}">
                <a16:creationId xmlns:a16="http://schemas.microsoft.com/office/drawing/2014/main" id="{53CC47CE-20C4-A724-1EFF-9BEFAB5FBB6A}"/>
              </a:ext>
            </a:extLst>
          </p:cNvPr>
          <p:cNvSpPr>
            <a:spLocks noChangeShapeType="1"/>
          </p:cNvSpPr>
          <p:nvPr/>
        </p:nvSpPr>
        <p:spPr bwMode="auto">
          <a:xfrm>
            <a:off x="4427538" y="2133600"/>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83977" name="Line 9">
            <a:extLst>
              <a:ext uri="{FF2B5EF4-FFF2-40B4-BE49-F238E27FC236}">
                <a16:creationId xmlns:a16="http://schemas.microsoft.com/office/drawing/2014/main" id="{5832AD0A-5344-D950-89E9-CF1DFA7D00B3}"/>
              </a:ext>
            </a:extLst>
          </p:cNvPr>
          <p:cNvSpPr>
            <a:spLocks noChangeShapeType="1"/>
          </p:cNvSpPr>
          <p:nvPr/>
        </p:nvSpPr>
        <p:spPr bwMode="auto">
          <a:xfrm>
            <a:off x="4427538" y="3502025"/>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83978" name="Line 10">
            <a:extLst>
              <a:ext uri="{FF2B5EF4-FFF2-40B4-BE49-F238E27FC236}">
                <a16:creationId xmlns:a16="http://schemas.microsoft.com/office/drawing/2014/main" id="{FBE26237-C6AC-7481-FCD5-E63B05B3D2EE}"/>
              </a:ext>
            </a:extLst>
          </p:cNvPr>
          <p:cNvSpPr>
            <a:spLocks noChangeShapeType="1"/>
          </p:cNvSpPr>
          <p:nvPr/>
        </p:nvSpPr>
        <p:spPr bwMode="auto">
          <a:xfrm>
            <a:off x="4427538" y="4797425"/>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995" name="Text Box 3">
            <a:extLst>
              <a:ext uri="{FF2B5EF4-FFF2-40B4-BE49-F238E27FC236}">
                <a16:creationId xmlns:a16="http://schemas.microsoft.com/office/drawing/2014/main" id="{582DB10F-9B1D-F8BF-7220-81FCA0E08BFA}"/>
              </a:ext>
            </a:extLst>
          </p:cNvPr>
          <p:cNvSpPr txBox="1">
            <a:spLocks noChangeArrowheads="1"/>
          </p:cNvSpPr>
          <p:nvPr/>
        </p:nvSpPr>
        <p:spPr bwMode="auto">
          <a:xfrm>
            <a:off x="304800" y="685800"/>
            <a:ext cx="8208963" cy="65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3600" b="1" i="0" u="none" strike="noStrike" kern="1200" cap="none" spc="0" normalizeH="0" baseline="0" noProof="0">
                <a:ln>
                  <a:noFill/>
                </a:ln>
                <a:solidFill>
                  <a:srgbClr val="FFFF00"/>
                </a:solidFill>
                <a:effectLst/>
                <a:uLnTx/>
                <a:uFillTx/>
                <a:latin typeface="Comic Sans MS" panose="030F0902030302020204" pitchFamily="66" charset="0"/>
                <a:ea typeface="ＭＳ Ｐゴシック" panose="020B0600070205080204" pitchFamily="34" charset="-128"/>
                <a:cs typeface="Times New Roman"/>
              </a:rPr>
              <a:t>…come medicina della complessita’</a:t>
            </a:r>
          </a:p>
        </p:txBody>
      </p:sp>
      <p:sp>
        <p:nvSpPr>
          <p:cNvPr id="84997" name="Text Box 5">
            <a:extLst>
              <a:ext uri="{FF2B5EF4-FFF2-40B4-BE49-F238E27FC236}">
                <a16:creationId xmlns:a16="http://schemas.microsoft.com/office/drawing/2014/main" id="{9787C02C-99EE-BD51-6185-068653A87B19}"/>
              </a:ext>
            </a:extLst>
          </p:cNvPr>
          <p:cNvSpPr txBox="1">
            <a:spLocks noChangeArrowheads="1"/>
          </p:cNvSpPr>
          <p:nvPr/>
        </p:nvSpPr>
        <p:spPr bwMode="auto">
          <a:xfrm>
            <a:off x="1187450" y="1371600"/>
            <a:ext cx="6408738"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Valutazione multidimensionale</a:t>
            </a:r>
          </a:p>
        </p:txBody>
      </p:sp>
      <p:sp>
        <p:nvSpPr>
          <p:cNvPr id="84998" name="Text Box 6">
            <a:extLst>
              <a:ext uri="{FF2B5EF4-FFF2-40B4-BE49-F238E27FC236}">
                <a16:creationId xmlns:a16="http://schemas.microsoft.com/office/drawing/2014/main" id="{358A66EE-6476-F56C-03EC-54E2A0BF0106}"/>
              </a:ext>
            </a:extLst>
          </p:cNvPr>
          <p:cNvSpPr txBox="1">
            <a:spLocks noChangeArrowheads="1"/>
          </p:cNvSpPr>
          <p:nvPr/>
        </p:nvSpPr>
        <p:spPr bwMode="auto">
          <a:xfrm>
            <a:off x="1825625" y="2743200"/>
            <a:ext cx="51847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Cura/Assistenza</a:t>
            </a:r>
          </a:p>
        </p:txBody>
      </p:sp>
      <p:sp>
        <p:nvSpPr>
          <p:cNvPr id="84999" name="Text Box 7">
            <a:extLst>
              <a:ext uri="{FF2B5EF4-FFF2-40B4-BE49-F238E27FC236}">
                <a16:creationId xmlns:a16="http://schemas.microsoft.com/office/drawing/2014/main" id="{59CBA369-9431-324B-E962-013C9E922AE0}"/>
              </a:ext>
            </a:extLst>
          </p:cNvPr>
          <p:cNvSpPr txBox="1">
            <a:spLocks noChangeArrowheads="1"/>
          </p:cNvSpPr>
          <p:nvPr/>
        </p:nvSpPr>
        <p:spPr bwMode="auto">
          <a:xfrm>
            <a:off x="1908175" y="5373688"/>
            <a:ext cx="518477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Miglior risultato possibile</a:t>
            </a:r>
          </a:p>
        </p:txBody>
      </p:sp>
      <p:sp>
        <p:nvSpPr>
          <p:cNvPr id="85000" name="Line 8">
            <a:extLst>
              <a:ext uri="{FF2B5EF4-FFF2-40B4-BE49-F238E27FC236}">
                <a16:creationId xmlns:a16="http://schemas.microsoft.com/office/drawing/2014/main" id="{81DB9657-1E4B-81AA-A15E-E5072682432C}"/>
              </a:ext>
            </a:extLst>
          </p:cNvPr>
          <p:cNvSpPr>
            <a:spLocks noChangeShapeType="1"/>
          </p:cNvSpPr>
          <p:nvPr/>
        </p:nvSpPr>
        <p:spPr bwMode="auto">
          <a:xfrm>
            <a:off x="4427538" y="2133600"/>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85001" name="Line 9">
            <a:extLst>
              <a:ext uri="{FF2B5EF4-FFF2-40B4-BE49-F238E27FC236}">
                <a16:creationId xmlns:a16="http://schemas.microsoft.com/office/drawing/2014/main" id="{2ABB4FE3-237A-29A5-6461-07E3F399073D}"/>
              </a:ext>
            </a:extLst>
          </p:cNvPr>
          <p:cNvSpPr>
            <a:spLocks noChangeShapeType="1"/>
          </p:cNvSpPr>
          <p:nvPr/>
        </p:nvSpPr>
        <p:spPr bwMode="auto">
          <a:xfrm>
            <a:off x="4427538" y="3502025"/>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85002" name="Line 10">
            <a:extLst>
              <a:ext uri="{FF2B5EF4-FFF2-40B4-BE49-F238E27FC236}">
                <a16:creationId xmlns:a16="http://schemas.microsoft.com/office/drawing/2014/main" id="{A44927D1-4C8C-24E9-C3D7-A6AA4B63EFC6}"/>
              </a:ext>
            </a:extLst>
          </p:cNvPr>
          <p:cNvSpPr>
            <a:spLocks noChangeShapeType="1"/>
          </p:cNvSpPr>
          <p:nvPr/>
        </p:nvSpPr>
        <p:spPr bwMode="auto">
          <a:xfrm>
            <a:off x="4427538" y="4797425"/>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85003" name="Text Box 11">
            <a:extLst>
              <a:ext uri="{FF2B5EF4-FFF2-40B4-BE49-F238E27FC236}">
                <a16:creationId xmlns:a16="http://schemas.microsoft.com/office/drawing/2014/main" id="{4F3C97C9-D4EC-ADC9-D226-7E0A31CA7151}"/>
              </a:ext>
            </a:extLst>
          </p:cNvPr>
          <p:cNvSpPr txBox="1">
            <a:spLocks noChangeArrowheads="1"/>
          </p:cNvSpPr>
          <p:nvPr/>
        </p:nvSpPr>
        <p:spPr bwMode="auto">
          <a:xfrm>
            <a:off x="990600" y="4068763"/>
            <a:ext cx="68580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prevenzione del danno jatrogeno</a:t>
            </a:r>
          </a:p>
        </p:txBody>
      </p:sp>
      <p:sp>
        <p:nvSpPr>
          <p:cNvPr id="85006" name="Rectangle 14">
            <a:extLst>
              <a:ext uri="{FF2B5EF4-FFF2-40B4-BE49-F238E27FC236}">
                <a16:creationId xmlns:a16="http://schemas.microsoft.com/office/drawing/2014/main" id="{0C7413CA-7272-26B0-D0F4-2113C30CE414}"/>
              </a:ext>
            </a:extLst>
          </p:cNvPr>
          <p:cNvSpPr>
            <a:spLocks noChangeArrowheads="1"/>
          </p:cNvSpPr>
          <p:nvPr/>
        </p:nvSpPr>
        <p:spPr bwMode="auto">
          <a:xfrm>
            <a:off x="3322638" y="231775"/>
            <a:ext cx="2579687" cy="420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164" tIns="45584" rIns="91164" bIns="45584">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it-IT" sz="3200" b="1" i="0" u="none" strike="noStrike" kern="1200" cap="none" spc="0" normalizeH="0" baseline="0" noProof="0" dirty="0">
                <a:ln>
                  <a:noFill/>
                </a:ln>
                <a:solidFill>
                  <a:srgbClr val="FFFF00"/>
                </a:solidFill>
                <a:effectLst/>
                <a:uLnTx/>
                <a:uFillTx/>
                <a:latin typeface="Comic Sans MS" charset="0"/>
                <a:ea typeface="ＭＳ Ｐゴシック" charset="0"/>
                <a:cs typeface="Times New Roman"/>
              </a:rPr>
              <a:t>GERIATRIA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Text Box 3">
            <a:extLst>
              <a:ext uri="{FF2B5EF4-FFF2-40B4-BE49-F238E27FC236}">
                <a16:creationId xmlns:a16="http://schemas.microsoft.com/office/drawing/2014/main" id="{5A482F00-1E87-43EB-C2BF-960140234177}"/>
              </a:ext>
            </a:extLst>
          </p:cNvPr>
          <p:cNvSpPr txBox="1">
            <a:spLocks noChangeArrowheads="1"/>
          </p:cNvSpPr>
          <p:nvPr/>
        </p:nvSpPr>
        <p:spPr bwMode="auto">
          <a:xfrm>
            <a:off x="381000" y="685800"/>
            <a:ext cx="8208963" cy="65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altLang="it-IT" sz="3600" b="1" i="0" u="none" strike="noStrike" kern="1200" cap="none" spc="0" normalizeH="0" baseline="0" noProof="0">
                <a:ln>
                  <a:noFill/>
                </a:ln>
                <a:solidFill>
                  <a:srgbClr val="FFFF00"/>
                </a:solidFill>
                <a:effectLst/>
                <a:uLnTx/>
                <a:uFillTx/>
                <a:latin typeface="Comic Sans MS" panose="030F0902030302020204" pitchFamily="66" charset="0"/>
                <a:ea typeface="ＭＳ Ｐゴシック" panose="020B0600070205080204" pitchFamily="34" charset="-128"/>
                <a:cs typeface="Times New Roman"/>
              </a:rPr>
              <a:t>…come medicina del caos</a:t>
            </a:r>
          </a:p>
        </p:txBody>
      </p:sp>
      <p:sp>
        <p:nvSpPr>
          <p:cNvPr id="86020" name="Text Box 4">
            <a:extLst>
              <a:ext uri="{FF2B5EF4-FFF2-40B4-BE49-F238E27FC236}">
                <a16:creationId xmlns:a16="http://schemas.microsoft.com/office/drawing/2014/main" id="{70E61176-E42E-D12A-E8D9-479E5DC54029}"/>
              </a:ext>
            </a:extLst>
          </p:cNvPr>
          <p:cNvSpPr txBox="1">
            <a:spLocks noChangeArrowheads="1"/>
          </p:cNvSpPr>
          <p:nvPr/>
        </p:nvSpPr>
        <p:spPr bwMode="auto">
          <a:xfrm>
            <a:off x="1908175" y="1412875"/>
            <a:ext cx="51847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NO Linee Guida</a:t>
            </a:r>
          </a:p>
        </p:txBody>
      </p:sp>
      <p:sp>
        <p:nvSpPr>
          <p:cNvPr id="86021" name="Text Box 5">
            <a:extLst>
              <a:ext uri="{FF2B5EF4-FFF2-40B4-BE49-F238E27FC236}">
                <a16:creationId xmlns:a16="http://schemas.microsoft.com/office/drawing/2014/main" id="{112D1DC3-168A-EA57-911D-F90B7910821F}"/>
              </a:ext>
            </a:extLst>
          </p:cNvPr>
          <p:cNvSpPr txBox="1">
            <a:spLocks noChangeArrowheads="1"/>
          </p:cNvSpPr>
          <p:nvPr/>
        </p:nvSpPr>
        <p:spPr bwMode="auto">
          <a:xfrm>
            <a:off x="1546225" y="2781300"/>
            <a:ext cx="5834063"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Individua obiettivi possibili</a:t>
            </a:r>
          </a:p>
        </p:txBody>
      </p:sp>
      <p:sp>
        <p:nvSpPr>
          <p:cNvPr id="86022" name="Text Box 6">
            <a:extLst>
              <a:ext uri="{FF2B5EF4-FFF2-40B4-BE49-F238E27FC236}">
                <a16:creationId xmlns:a16="http://schemas.microsoft.com/office/drawing/2014/main" id="{CB701F03-790A-2B92-8107-E5BD64CAFCAB}"/>
              </a:ext>
            </a:extLst>
          </p:cNvPr>
          <p:cNvSpPr txBox="1">
            <a:spLocks noChangeArrowheads="1"/>
          </p:cNvSpPr>
          <p:nvPr/>
        </p:nvSpPr>
        <p:spPr bwMode="auto">
          <a:xfrm>
            <a:off x="1908175" y="4149725"/>
            <a:ext cx="518477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Terapia palliativa</a:t>
            </a:r>
          </a:p>
        </p:txBody>
      </p:sp>
      <p:sp>
        <p:nvSpPr>
          <p:cNvPr id="86023" name="Text Box 7">
            <a:extLst>
              <a:ext uri="{FF2B5EF4-FFF2-40B4-BE49-F238E27FC236}">
                <a16:creationId xmlns:a16="http://schemas.microsoft.com/office/drawing/2014/main" id="{D59DF473-D748-9C1F-90F4-8F3D451A549E}"/>
              </a:ext>
            </a:extLst>
          </p:cNvPr>
          <p:cNvSpPr txBox="1">
            <a:spLocks noChangeArrowheads="1"/>
          </p:cNvSpPr>
          <p:nvPr/>
        </p:nvSpPr>
        <p:spPr bwMode="auto">
          <a:xfrm>
            <a:off x="827088" y="5373688"/>
            <a:ext cx="72009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FFFFFF"/>
                </a:solidFill>
                <a:effectLst/>
                <a:uLnTx/>
                <a:uFillTx/>
                <a:latin typeface="Comic Sans MS" charset="0"/>
                <a:ea typeface="ＭＳ Ｐゴシック" charset="0"/>
                <a:cs typeface="Times New Roman"/>
              </a:rPr>
              <a:t>NO sofferenza / NO accanimento</a:t>
            </a:r>
          </a:p>
        </p:txBody>
      </p:sp>
      <p:sp>
        <p:nvSpPr>
          <p:cNvPr id="86024" name="Line 8">
            <a:extLst>
              <a:ext uri="{FF2B5EF4-FFF2-40B4-BE49-F238E27FC236}">
                <a16:creationId xmlns:a16="http://schemas.microsoft.com/office/drawing/2014/main" id="{47FEBF40-E1E8-A4D5-D1AE-62C1BA319E08}"/>
              </a:ext>
            </a:extLst>
          </p:cNvPr>
          <p:cNvSpPr>
            <a:spLocks noChangeShapeType="1"/>
          </p:cNvSpPr>
          <p:nvPr/>
        </p:nvSpPr>
        <p:spPr bwMode="auto">
          <a:xfrm>
            <a:off x="4427538" y="2133600"/>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86025" name="Line 9">
            <a:extLst>
              <a:ext uri="{FF2B5EF4-FFF2-40B4-BE49-F238E27FC236}">
                <a16:creationId xmlns:a16="http://schemas.microsoft.com/office/drawing/2014/main" id="{74F060B0-BE62-850D-545A-586265A20ACB}"/>
              </a:ext>
            </a:extLst>
          </p:cNvPr>
          <p:cNvSpPr>
            <a:spLocks noChangeShapeType="1"/>
          </p:cNvSpPr>
          <p:nvPr/>
        </p:nvSpPr>
        <p:spPr bwMode="auto">
          <a:xfrm>
            <a:off x="4427538" y="3502025"/>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86026" name="Line 10">
            <a:extLst>
              <a:ext uri="{FF2B5EF4-FFF2-40B4-BE49-F238E27FC236}">
                <a16:creationId xmlns:a16="http://schemas.microsoft.com/office/drawing/2014/main" id="{C89AFB0F-A589-6C0E-1287-8ED884E630BB}"/>
              </a:ext>
            </a:extLst>
          </p:cNvPr>
          <p:cNvSpPr>
            <a:spLocks noChangeShapeType="1"/>
          </p:cNvSpPr>
          <p:nvPr/>
        </p:nvSpPr>
        <p:spPr bwMode="auto">
          <a:xfrm>
            <a:off x="4427538" y="4797425"/>
            <a:ext cx="0" cy="50323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164" tIns="45584" rIns="91164" bIns="4558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86029" name="Rectangle 13">
            <a:extLst>
              <a:ext uri="{FF2B5EF4-FFF2-40B4-BE49-F238E27FC236}">
                <a16:creationId xmlns:a16="http://schemas.microsoft.com/office/drawing/2014/main" id="{DC09CC0E-4C0F-8387-E0E6-D16AA5C56ABC}"/>
              </a:ext>
            </a:extLst>
          </p:cNvPr>
          <p:cNvSpPr>
            <a:spLocks noChangeArrowheads="1"/>
          </p:cNvSpPr>
          <p:nvPr/>
        </p:nvSpPr>
        <p:spPr bwMode="auto">
          <a:xfrm>
            <a:off x="3314700" y="273050"/>
            <a:ext cx="2578100" cy="420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164" tIns="45584" rIns="91164" bIns="45584">
            <a:spAutoFit/>
          </a:body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it-IT" sz="3200" b="1" i="0" u="none" strike="noStrike" kern="1200" cap="none" spc="0" normalizeH="0" baseline="0" noProof="0" dirty="0">
                <a:ln>
                  <a:noFill/>
                </a:ln>
                <a:solidFill>
                  <a:srgbClr val="FFFF00"/>
                </a:solidFill>
                <a:effectLst/>
                <a:uLnTx/>
                <a:uFillTx/>
                <a:latin typeface="Comic Sans MS" charset="0"/>
                <a:ea typeface="ＭＳ Ｐゴシック" charset="0"/>
                <a:cs typeface="Times New Roman"/>
              </a:rPr>
              <a:t>GERIATRIA</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_rels/theme6.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mare">
  <a:themeElements>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fontScheme name="Oce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ceano">
  <a:themeElements>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fontScheme name="Oce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ceano">
  <a:themeElements>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fontScheme name="Oce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Oceano">
  <a:themeElements>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fontScheme name="Oce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frt_master">
  <a:themeElements>
    <a:clrScheme name="frt_master 9">
      <a:dk1>
        <a:srgbClr val="000000"/>
      </a:dk1>
      <a:lt1>
        <a:srgbClr val="FFFFFF"/>
      </a:lt1>
      <a:dk2>
        <a:srgbClr val="000000"/>
      </a:dk2>
      <a:lt2>
        <a:srgbClr val="808080"/>
      </a:lt2>
      <a:accent1>
        <a:srgbClr val="008000"/>
      </a:accent1>
      <a:accent2>
        <a:srgbClr val="A0BD11"/>
      </a:accent2>
      <a:accent3>
        <a:srgbClr val="FFFFFF"/>
      </a:accent3>
      <a:accent4>
        <a:srgbClr val="000000"/>
      </a:accent4>
      <a:accent5>
        <a:srgbClr val="AAC0AA"/>
      </a:accent5>
      <a:accent6>
        <a:srgbClr val="91AB0E"/>
      </a:accent6>
      <a:hlink>
        <a:srgbClr val="D99203"/>
      </a:hlink>
      <a:folHlink>
        <a:srgbClr val="F9CE61"/>
      </a:folHlink>
    </a:clrScheme>
    <a:fontScheme name="frt_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0" i="0" u="none" strike="noStrike" cap="none" normalizeH="0" baseline="0">
            <a:ln>
              <a:noFill/>
            </a:ln>
            <a:solidFill>
              <a:schemeClr val="bg1"/>
            </a:solidFill>
            <a:effectLst/>
            <a:latin typeface="Arial" charset="0"/>
            <a:ea typeface="MS PGothic" charset="0"/>
            <a:cs typeface="MS PGothic"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400" b="0" i="0" u="none" strike="noStrike" cap="none" normalizeH="0" baseline="0">
            <a:ln>
              <a:noFill/>
            </a:ln>
            <a:solidFill>
              <a:schemeClr val="bg1"/>
            </a:solidFill>
            <a:effectLst/>
            <a:latin typeface="Arial" charset="0"/>
            <a:ea typeface="MS PGothic" charset="0"/>
            <a:cs typeface="MS PGothic" charset="0"/>
          </a:defRPr>
        </a:defPPr>
      </a:lstStyle>
    </a:lnDef>
  </a:objectDefaults>
  <a:extraClrSchemeLst>
    <a:extraClrScheme>
      <a:clrScheme name="frt_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rt_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rt_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rt_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rt_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rt_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rt_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rt_master 8">
        <a:dk1>
          <a:srgbClr val="000000"/>
        </a:dk1>
        <a:lt1>
          <a:srgbClr val="FFFFFF"/>
        </a:lt1>
        <a:dk2>
          <a:srgbClr val="000000"/>
        </a:dk2>
        <a:lt2>
          <a:srgbClr val="808080"/>
        </a:lt2>
        <a:accent1>
          <a:srgbClr val="008000"/>
        </a:accent1>
        <a:accent2>
          <a:srgbClr val="A0BD11"/>
        </a:accent2>
        <a:accent3>
          <a:srgbClr val="FFFFFF"/>
        </a:accent3>
        <a:accent4>
          <a:srgbClr val="000000"/>
        </a:accent4>
        <a:accent5>
          <a:srgbClr val="AAC0AA"/>
        </a:accent5>
        <a:accent6>
          <a:srgbClr val="91AB0E"/>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rt_master 9">
        <a:dk1>
          <a:srgbClr val="000000"/>
        </a:dk1>
        <a:lt1>
          <a:srgbClr val="FFFFFF"/>
        </a:lt1>
        <a:dk2>
          <a:srgbClr val="000000"/>
        </a:dk2>
        <a:lt2>
          <a:srgbClr val="808080"/>
        </a:lt2>
        <a:accent1>
          <a:srgbClr val="008000"/>
        </a:accent1>
        <a:accent2>
          <a:srgbClr val="A0BD11"/>
        </a:accent2>
        <a:accent3>
          <a:srgbClr val="FFFFFF"/>
        </a:accent3>
        <a:accent4>
          <a:srgbClr val="000000"/>
        </a:accent4>
        <a:accent5>
          <a:srgbClr val="AAC0AA"/>
        </a:accent5>
        <a:accent6>
          <a:srgbClr val="91AB0E"/>
        </a:accent6>
        <a:hlink>
          <a:srgbClr val="D99203"/>
        </a:hlink>
        <a:folHlink>
          <a:srgbClr val="F9CE61"/>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frt_master">
  <a:themeElements>
    <a:clrScheme name="frt_master 9">
      <a:dk1>
        <a:srgbClr val="000000"/>
      </a:dk1>
      <a:lt1>
        <a:srgbClr val="FFFFFF"/>
      </a:lt1>
      <a:dk2>
        <a:srgbClr val="000000"/>
      </a:dk2>
      <a:lt2>
        <a:srgbClr val="808080"/>
      </a:lt2>
      <a:accent1>
        <a:srgbClr val="008000"/>
      </a:accent1>
      <a:accent2>
        <a:srgbClr val="A0BD11"/>
      </a:accent2>
      <a:accent3>
        <a:srgbClr val="FFFFFF"/>
      </a:accent3>
      <a:accent4>
        <a:srgbClr val="000000"/>
      </a:accent4>
      <a:accent5>
        <a:srgbClr val="AAC0AA"/>
      </a:accent5>
      <a:accent6>
        <a:srgbClr val="91AB0E"/>
      </a:accent6>
      <a:hlink>
        <a:srgbClr val="D99203"/>
      </a:hlink>
      <a:folHlink>
        <a:srgbClr val="F9CE61"/>
      </a:folHlink>
    </a:clrScheme>
    <a:fontScheme name="frt_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frt_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rt_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rt_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rt_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rt_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rt_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rt_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rt_master 8">
        <a:dk1>
          <a:srgbClr val="000000"/>
        </a:dk1>
        <a:lt1>
          <a:srgbClr val="FFFFFF"/>
        </a:lt1>
        <a:dk2>
          <a:srgbClr val="000000"/>
        </a:dk2>
        <a:lt2>
          <a:srgbClr val="808080"/>
        </a:lt2>
        <a:accent1>
          <a:srgbClr val="008000"/>
        </a:accent1>
        <a:accent2>
          <a:srgbClr val="A0BD11"/>
        </a:accent2>
        <a:accent3>
          <a:srgbClr val="FFFFFF"/>
        </a:accent3>
        <a:accent4>
          <a:srgbClr val="000000"/>
        </a:accent4>
        <a:accent5>
          <a:srgbClr val="AAC0AA"/>
        </a:accent5>
        <a:accent6>
          <a:srgbClr val="91AB0E"/>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rt_master 9">
        <a:dk1>
          <a:srgbClr val="000000"/>
        </a:dk1>
        <a:lt1>
          <a:srgbClr val="FFFFFF"/>
        </a:lt1>
        <a:dk2>
          <a:srgbClr val="000000"/>
        </a:dk2>
        <a:lt2>
          <a:srgbClr val="808080"/>
        </a:lt2>
        <a:accent1>
          <a:srgbClr val="008000"/>
        </a:accent1>
        <a:accent2>
          <a:srgbClr val="A0BD11"/>
        </a:accent2>
        <a:accent3>
          <a:srgbClr val="FFFFFF"/>
        </a:accent3>
        <a:accent4>
          <a:srgbClr val="000000"/>
        </a:accent4>
        <a:accent5>
          <a:srgbClr val="AAC0AA"/>
        </a:accent5>
        <a:accent6>
          <a:srgbClr val="91AB0E"/>
        </a:accent6>
        <a:hlink>
          <a:srgbClr val="D99203"/>
        </a:hlink>
        <a:folHlink>
          <a:srgbClr val="F9CE61"/>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PALEXIA-full branded-grey">
  <a:themeElements>
    <a:clrScheme name="PALEXIA-full branded-grey 1">
      <a:dk1>
        <a:srgbClr val="000000"/>
      </a:dk1>
      <a:lt1>
        <a:srgbClr val="FFFFFF"/>
      </a:lt1>
      <a:dk2>
        <a:srgbClr val="5C5C5C"/>
      </a:dk2>
      <a:lt2>
        <a:srgbClr val="808080"/>
      </a:lt2>
      <a:accent1>
        <a:srgbClr val="944A87"/>
      </a:accent1>
      <a:accent2>
        <a:srgbClr val="A4AA43"/>
      </a:accent2>
      <a:accent3>
        <a:srgbClr val="FFFFFF"/>
      </a:accent3>
      <a:accent4>
        <a:srgbClr val="000000"/>
      </a:accent4>
      <a:accent5>
        <a:srgbClr val="C8B1C3"/>
      </a:accent5>
      <a:accent6>
        <a:srgbClr val="949A3C"/>
      </a:accent6>
      <a:hlink>
        <a:srgbClr val="A5A5A5"/>
      </a:hlink>
      <a:folHlink>
        <a:srgbClr val="7F8A39"/>
      </a:folHlink>
    </a:clrScheme>
    <a:fontScheme name="PALEXIA-full branded-grey">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ALEXIA-full branded-grey 1">
        <a:dk1>
          <a:srgbClr val="000000"/>
        </a:dk1>
        <a:lt1>
          <a:srgbClr val="FFFFFF"/>
        </a:lt1>
        <a:dk2>
          <a:srgbClr val="5C5C5C"/>
        </a:dk2>
        <a:lt2>
          <a:srgbClr val="808080"/>
        </a:lt2>
        <a:accent1>
          <a:srgbClr val="944A87"/>
        </a:accent1>
        <a:accent2>
          <a:srgbClr val="A4AA43"/>
        </a:accent2>
        <a:accent3>
          <a:srgbClr val="FFFFFF"/>
        </a:accent3>
        <a:accent4>
          <a:srgbClr val="000000"/>
        </a:accent4>
        <a:accent5>
          <a:srgbClr val="C8B1C3"/>
        </a:accent5>
        <a:accent6>
          <a:srgbClr val="949A3C"/>
        </a:accent6>
        <a:hlink>
          <a:srgbClr val="A5A5A5"/>
        </a:hlink>
        <a:folHlink>
          <a:srgbClr val="7F8A3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ALEXIA-full branded-grey">
  <a:themeElements>
    <a:clrScheme name="PALEXIA-full branded-grey 1">
      <a:dk1>
        <a:srgbClr val="000000"/>
      </a:dk1>
      <a:lt1>
        <a:srgbClr val="FFFFFF"/>
      </a:lt1>
      <a:dk2>
        <a:srgbClr val="5C5C5C"/>
      </a:dk2>
      <a:lt2>
        <a:srgbClr val="808080"/>
      </a:lt2>
      <a:accent1>
        <a:srgbClr val="944A87"/>
      </a:accent1>
      <a:accent2>
        <a:srgbClr val="A4AA43"/>
      </a:accent2>
      <a:accent3>
        <a:srgbClr val="FFFFFF"/>
      </a:accent3>
      <a:accent4>
        <a:srgbClr val="000000"/>
      </a:accent4>
      <a:accent5>
        <a:srgbClr val="C8B1C3"/>
      </a:accent5>
      <a:accent6>
        <a:srgbClr val="949A3C"/>
      </a:accent6>
      <a:hlink>
        <a:srgbClr val="A5A5A5"/>
      </a:hlink>
      <a:folHlink>
        <a:srgbClr val="7F8A39"/>
      </a:folHlink>
    </a:clrScheme>
    <a:fontScheme name="PALEXIA-full branded-grey">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266700" marR="0" indent="-266700" algn="l" defTabSz="914400" rtl="0" eaLnBrk="1" fontAlgn="base" latinLnBrk="0" hangingPunct="1">
          <a:lnSpc>
            <a:spcPct val="100000"/>
          </a:lnSpc>
          <a:spcBef>
            <a:spcPct val="0"/>
          </a:spcBef>
          <a:spcAft>
            <a:spcPct val="0"/>
          </a:spcAft>
          <a:buClr>
            <a:srgbClr val="FFDC11"/>
          </a:buClr>
          <a:buSzPct val="150000"/>
          <a:buFont typeface="Arial" charset="0"/>
          <a:buChar char="»"/>
          <a:tabLst/>
          <a:defRPr kumimoji="0" lang="de-DE" sz="14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spAutoFit/>
      </a:bodyPr>
      <a:lstStyle>
        <a:defPPr marL="266700" marR="0" indent="-266700" algn="l" defTabSz="914400" rtl="0" eaLnBrk="1" fontAlgn="base" latinLnBrk="0" hangingPunct="1">
          <a:lnSpc>
            <a:spcPct val="100000"/>
          </a:lnSpc>
          <a:spcBef>
            <a:spcPct val="0"/>
          </a:spcBef>
          <a:spcAft>
            <a:spcPct val="0"/>
          </a:spcAft>
          <a:buClr>
            <a:srgbClr val="FFDC11"/>
          </a:buClr>
          <a:buSzPct val="150000"/>
          <a:buFont typeface="Arial" charset="0"/>
          <a:buChar char="»"/>
          <a:tabLst/>
          <a:defRPr kumimoji="0" lang="de-DE" sz="14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PALEXIA-full branded-grey 1">
        <a:dk1>
          <a:srgbClr val="000000"/>
        </a:dk1>
        <a:lt1>
          <a:srgbClr val="FFFFFF"/>
        </a:lt1>
        <a:dk2>
          <a:srgbClr val="5C5C5C"/>
        </a:dk2>
        <a:lt2>
          <a:srgbClr val="808080"/>
        </a:lt2>
        <a:accent1>
          <a:srgbClr val="944A87"/>
        </a:accent1>
        <a:accent2>
          <a:srgbClr val="A4AA43"/>
        </a:accent2>
        <a:accent3>
          <a:srgbClr val="FFFFFF"/>
        </a:accent3>
        <a:accent4>
          <a:srgbClr val="000000"/>
        </a:accent4>
        <a:accent5>
          <a:srgbClr val="C8B1C3"/>
        </a:accent5>
        <a:accent6>
          <a:srgbClr val="949A3C"/>
        </a:accent6>
        <a:hlink>
          <a:srgbClr val="A5A5A5"/>
        </a:hlink>
        <a:folHlink>
          <a:srgbClr val="7F8A3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ceano">
  <a:themeElements>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fontScheme name="Oce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URE">
  <a:themeElements>
    <a:clrScheme name="B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800" b="1" i="0" u="none" strike="noStrike" cap="none" normalizeH="0" baseline="0">
            <a:ln>
              <a:noFill/>
            </a:ln>
            <a:solidFill>
              <a:schemeClr val="bg1"/>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800" b="1" i="0" u="none" strike="noStrike" cap="none" normalizeH="0" baseline="0">
            <a:ln>
              <a:noFill/>
            </a:ln>
            <a:solidFill>
              <a:schemeClr val="bg1"/>
            </a:solidFill>
            <a:effectLst/>
            <a:latin typeface="Comic Sans MS" charset="0"/>
            <a:ea typeface="ＭＳ Ｐゴシック" charset="0"/>
          </a:defRPr>
        </a:defPPr>
      </a:lstStyle>
    </a:lnDef>
  </a:objectDefaults>
  <a:extraClrSchemeLst>
    <a:extraClrScheme>
      <a:clrScheme name="B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U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U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U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U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URE">
  <a:themeElements>
    <a:clrScheme name="B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800" b="1" i="0" u="none" strike="noStrike" cap="none" normalizeH="0" baseline="0">
            <a:ln>
              <a:noFill/>
            </a:ln>
            <a:solidFill>
              <a:schemeClr val="bg1"/>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800" b="1" i="0" u="none" strike="noStrike" cap="none" normalizeH="0" baseline="0">
            <a:ln>
              <a:noFill/>
            </a:ln>
            <a:solidFill>
              <a:schemeClr val="bg1"/>
            </a:solidFill>
            <a:effectLst/>
            <a:latin typeface="Comic Sans MS" charset="0"/>
            <a:ea typeface="ＭＳ Ｐゴシック" charset="0"/>
          </a:defRPr>
        </a:defPPr>
      </a:lstStyle>
    </a:lnDef>
  </a:objectDefaults>
  <a:extraClrSchemeLst>
    <a:extraClrScheme>
      <a:clrScheme name="B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U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U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U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U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 Ne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 Ne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8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Times New Roman"/>
      </a:majorFont>
      <a:minorFont>
        <a:latin typeface="Times New Roman"/>
        <a:ea typeface="ＭＳ Ｐゴシック"/>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ＭＳ Ｐゴシック"/>
        <a:cs typeface="Times New Roman"/>
      </a:majorFont>
      <a:minorFont>
        <a:latin typeface="Times New Roman"/>
        <a:ea typeface="ＭＳ Ｐゴシック"/>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ceano">
  <a:themeElements>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fontScheme name="Oce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Struttura predefinita">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Vuoto">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Vu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Vu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URE">
  <a:themeElements>
    <a:clrScheme name="B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800" b="1" i="0" u="none" strike="noStrike" cap="none" normalizeH="0" baseline="0">
            <a:ln>
              <a:noFill/>
            </a:ln>
            <a:solidFill>
              <a:schemeClr val="bg1"/>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800" b="1" i="0" u="none" strike="noStrike" cap="none" normalizeH="0" baseline="0">
            <a:ln>
              <a:noFill/>
            </a:ln>
            <a:solidFill>
              <a:schemeClr val="bg1"/>
            </a:solidFill>
            <a:effectLst/>
            <a:latin typeface="Comic Sans MS" charset="0"/>
            <a:ea typeface="ＭＳ Ｐゴシック" charset="0"/>
          </a:defRPr>
        </a:defPPr>
      </a:lstStyle>
    </a:lnDef>
  </a:objectDefaults>
  <a:extraClrSchemeLst>
    <a:extraClrScheme>
      <a:clrScheme name="B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U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U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U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U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truttura predefinita">
  <a:themeElements>
    <a:clrScheme name="Struttura predefinita 8">
      <a:dk1>
        <a:srgbClr val="808080"/>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Struttura predefinita">
      <a:majorFont>
        <a:latin typeface="Comic Sans MS"/>
        <a:ea typeface="ＭＳ Ｐゴシック"/>
        <a:cs typeface="Times New Roman"/>
      </a:majorFont>
      <a:minorFont>
        <a:latin typeface="Comic Sans MS"/>
        <a:ea typeface="ＭＳ Ｐゴシック"/>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8">
        <a:dk1>
          <a:srgbClr val="808080"/>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10.xml><?xml version="1.0" encoding="utf-8"?>
<a:themeOverride xmlns:a="http://schemas.openxmlformats.org/drawingml/2006/main">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themeOverride>
</file>

<file path=ppt/theme/themeOverride11.xml><?xml version="1.0" encoding="utf-8"?>
<a:themeOverride xmlns:a="http://schemas.openxmlformats.org/drawingml/2006/main">
  <a:clrScheme name="">
    <a:dk1>
      <a:srgbClr val="000000"/>
    </a:dk1>
    <a:lt1>
      <a:srgbClr val="DEDEDE"/>
    </a:lt1>
    <a:dk2>
      <a:srgbClr val="5C5C5C"/>
    </a:dk2>
    <a:lt2>
      <a:srgbClr val="808080"/>
    </a:lt2>
    <a:accent1>
      <a:srgbClr val="944A87"/>
    </a:accent1>
    <a:accent2>
      <a:srgbClr val="A4AA43"/>
    </a:accent2>
    <a:accent3>
      <a:srgbClr val="ECECEC"/>
    </a:accent3>
    <a:accent4>
      <a:srgbClr val="000000"/>
    </a:accent4>
    <a:accent5>
      <a:srgbClr val="C8B1C3"/>
    </a:accent5>
    <a:accent6>
      <a:srgbClr val="949A3C"/>
    </a:accent6>
    <a:hlink>
      <a:srgbClr val="A5A5A5"/>
    </a:hlink>
    <a:folHlink>
      <a:srgbClr val="7F8A39"/>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themeOverride>
</file>

<file path=ppt/theme/themeOverride6.xml><?xml version="1.0" encoding="utf-8"?>
<a:themeOverride xmlns:a="http://schemas.openxmlformats.org/drawingml/2006/main">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themeOverride>
</file>

<file path=ppt/theme/themeOverride7.xml><?xml version="1.0" encoding="utf-8"?>
<a:themeOverride xmlns:a="http://schemas.openxmlformats.org/drawingml/2006/main">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themeOverride>
</file>

<file path=ppt/theme/themeOverride8.xml><?xml version="1.0" encoding="utf-8"?>
<a:themeOverride xmlns:a="http://schemas.openxmlformats.org/drawingml/2006/main">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themeOverride>
</file>

<file path=ppt/theme/themeOverride9.xml><?xml version="1.0" encoding="utf-8"?>
<a:themeOverride xmlns:a="http://schemas.openxmlformats.org/drawingml/2006/main">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themeOverride>
</file>

<file path=docProps/app.xml><?xml version="1.0" encoding="utf-8"?>
<Properties xmlns="http://schemas.openxmlformats.org/officeDocument/2006/extended-properties" xmlns:vt="http://schemas.openxmlformats.org/officeDocument/2006/docPropsVTypes">
  <Template>Default Theme.thmx</Template>
  <TotalTime>4104</TotalTime>
  <Words>977</Words>
  <Application>Microsoft Macintosh PowerPoint</Application>
  <PresentationFormat>Presentazione su schermo (4:3)</PresentationFormat>
  <Paragraphs>214</Paragraphs>
  <Slides>59</Slides>
  <Notes>3</Notes>
  <HiddenSlides>0</HiddenSlides>
  <MMClips>0</MMClips>
  <ScaleCrop>false</ScaleCrop>
  <HeadingPairs>
    <vt:vector size="8" baseType="variant">
      <vt:variant>
        <vt:lpstr>Caratteri utilizzati</vt:lpstr>
      </vt:variant>
      <vt:variant>
        <vt:i4>17</vt:i4>
      </vt:variant>
      <vt:variant>
        <vt:lpstr>Tema</vt:lpstr>
      </vt:variant>
      <vt:variant>
        <vt:i4>27</vt:i4>
      </vt:variant>
      <vt:variant>
        <vt:lpstr>Server OLE incorporati</vt:lpstr>
      </vt:variant>
      <vt:variant>
        <vt:i4>1</vt:i4>
      </vt:variant>
      <vt:variant>
        <vt:lpstr>Titoli diapositive</vt:lpstr>
      </vt:variant>
      <vt:variant>
        <vt:i4>59</vt:i4>
      </vt:variant>
    </vt:vector>
  </HeadingPairs>
  <TitlesOfParts>
    <vt:vector size="104" baseType="lpstr">
      <vt:lpstr>ＭＳ Ｐゴシック</vt:lpstr>
      <vt:lpstr>ＭＳ Ｐゴシック</vt:lpstr>
      <vt:lpstr>Andy</vt:lpstr>
      <vt:lpstr>Arial</vt:lpstr>
      <vt:lpstr>Calibri</vt:lpstr>
      <vt:lpstr>Capitals</vt:lpstr>
      <vt:lpstr>Chalkboard</vt:lpstr>
      <vt:lpstr>Comic Sans MS</vt:lpstr>
      <vt:lpstr>Gill Sans</vt:lpstr>
      <vt:lpstr>Lucida Sans Unicode</vt:lpstr>
      <vt:lpstr>Symbol</vt:lpstr>
      <vt:lpstr>Tahoma</vt:lpstr>
      <vt:lpstr>Times New Roman</vt:lpstr>
      <vt:lpstr>Verdana</vt:lpstr>
      <vt:lpstr>Wingdings</vt:lpstr>
      <vt:lpstr>Wingdings 2</vt:lpstr>
      <vt:lpstr>Wingdings 3</vt:lpstr>
      <vt:lpstr>Default Theme</vt:lpstr>
      <vt:lpstr>Oceano</vt:lpstr>
      <vt:lpstr>1_Oceano</vt:lpstr>
      <vt:lpstr>Struttura predefinita</vt:lpstr>
      <vt:lpstr>4_Struttura predefinita</vt:lpstr>
      <vt:lpstr>Vuoto</vt:lpstr>
      <vt:lpstr>BURE</vt:lpstr>
      <vt:lpstr>2_Struttura predefinita</vt:lpstr>
      <vt:lpstr>3_Struttura predefinita</vt:lpstr>
      <vt:lpstr>Tema di Office</vt:lpstr>
      <vt:lpstr>mare</vt:lpstr>
      <vt:lpstr>3_Oceano</vt:lpstr>
      <vt:lpstr>4_Oceano</vt:lpstr>
      <vt:lpstr>5_Oceano</vt:lpstr>
      <vt:lpstr>frt_master</vt:lpstr>
      <vt:lpstr>1_frt_master</vt:lpstr>
      <vt:lpstr>3_Tema di Office</vt:lpstr>
      <vt:lpstr>PALEXIA-full branded-grey</vt:lpstr>
      <vt:lpstr>1_PALEXIA-full branded-grey</vt:lpstr>
      <vt:lpstr>4_BURE</vt:lpstr>
      <vt:lpstr>6_BURE</vt:lpstr>
      <vt:lpstr> Nero </vt:lpstr>
      <vt:lpstr>1_Office Theme</vt:lpstr>
      <vt:lpstr>1_ Nero </vt:lpstr>
      <vt:lpstr>8_Struttura predefinita</vt:lpstr>
      <vt:lpstr>1_Struttura predefinita</vt:lpstr>
      <vt:lpstr>5_Struttura predefinita</vt:lpstr>
      <vt:lpstr>PowerPoint.Show.8</vt:lpstr>
      <vt:lpstr>Presentazione standard di PowerPoint</vt:lpstr>
      <vt:lpstr>“Accarezzami, guarirò”</vt:lpstr>
      <vt:lpstr>medicina per gli schiavi: toglie il sintomo</vt:lpstr>
      <vt:lpstr>Presentazione standard di PowerPoint</vt:lpstr>
      <vt:lpstr> Il senso della cura dell’anziano ammalato</vt:lpstr>
      <vt:lpstr>Geriatria:</vt:lpstr>
      <vt:lpstr>Presentazione standard di PowerPoint</vt:lpstr>
      <vt:lpstr>Presentazione standard di PowerPoint</vt:lpstr>
      <vt:lpstr>Presentazione standard di PowerPoint</vt:lpstr>
      <vt:lpstr>Dimensioni della malattia</vt:lpstr>
      <vt:lpstr>Noi siamo il nostro habitat</vt:lpstr>
      <vt:lpstr>Presentazione standard di PowerPoint</vt:lpstr>
      <vt:lpstr>Presentazione standard di PowerPoint</vt:lpstr>
      <vt:lpstr>“l’emarginazione sanitaria”</vt:lpstr>
      <vt:lpstr>Emarginazione degli invisibili?</vt:lpstr>
      <vt:lpstr>Enorme richiesta di visite geriatriche domiciliari</vt:lpstr>
      <vt:lpstr>Presentazione standard di PowerPoint</vt:lpstr>
      <vt:lpstr>Presentazione standard di PowerPoint</vt:lpstr>
      <vt:lpstr>Choosing wisely</vt:lpstr>
      <vt:lpstr>Le aspettative</vt:lpstr>
      <vt:lpstr>L’inifluenza dell’età</vt:lpstr>
      <vt:lpstr>La geriatria attiene alla componente artistica della medicina. La soggettività del clinico, l’interpretazione della malattia, il giudizio critico sull’operato altrui sono molto forti.</vt:lpstr>
      <vt:lpstr>Definire un buon geriatra o buona la cura di un paziente geriatrico è assai difficile</vt:lpstr>
      <vt:lpstr>Il medico slow...</vt:lpstr>
      <vt:lpstr>Presidi “slow”...</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GERIATRIA NARRATIVA</vt:lpstr>
      <vt:lpstr>La psichiatria è emblema della medicina narrativa  La medicina di laboratorio  ne è la antitesi</vt:lpstr>
      <vt:lpstr>Veramente...?</vt:lpstr>
      <vt:lpstr>Malattia: Point Of View</vt:lpstr>
      <vt:lpstr>Presentazione standard di PowerPoint</vt:lpstr>
      <vt:lpstr>Patologie acute</vt:lpstr>
      <vt:lpstr>Malati di cancro</vt:lpstr>
      <vt:lpstr>Pazienti con demenza</vt:lpstr>
      <vt:lpstr>Presentazione standard di PowerPoint</vt:lpstr>
      <vt:lpstr>Il crinale della demenza</vt:lpstr>
      <vt:lpstr>Demenza come malattia progressiva</vt:lpstr>
      <vt:lpstr>Nel percepito comune l’unica malattia terminale è il cancro.   L’unica per la quale le persone care chiedano la prognosi quoad vitam.</vt:lpstr>
      <vt:lpstr>Presentazione standard di PowerPoint</vt:lpstr>
      <vt:lpstr>Demenza grave in ospedale I problema:</vt:lpstr>
      <vt:lpstr>Demenza grave in ospedale II problema:</vt:lpstr>
      <vt:lpstr>Demenza grave in ospedale III problema:</vt:lpstr>
      <vt:lpstr>Demenza grave in ospedale IV problema:</vt:lpstr>
      <vt:lpstr>Demenza grave in ospedale V problema:</vt:lpstr>
      <vt:lpstr>Presentazione standard di PowerPoint</vt:lpstr>
      <vt:lpstr>Rapporto fiduciario e personale</vt:lpstr>
      <vt:lpstr> Il tempo della salute?</vt:lpstr>
      <vt:lpstr>Dobbiamo riprenderci  IL TEMPO</vt:lpstr>
      <vt:lpstr>I limiti dell’ambulatorio divisionale</vt:lpstr>
      <vt:lpstr>Il geriatra di fiducia</vt:lpstr>
      <vt:lpstr>La visita domiciliare</vt:lpstr>
      <vt:lpstr>“La malattia è un paese straniero.  Le persone hanno bisogno di una guida e di un traduttore”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Matteo</dc:creator>
  <cp:lastModifiedBy>Matteo Grezzana</cp:lastModifiedBy>
  <cp:revision>142</cp:revision>
  <dcterms:created xsi:type="dcterms:W3CDTF">2017-12-07T14:10:19Z</dcterms:created>
  <dcterms:modified xsi:type="dcterms:W3CDTF">2024-03-23T22:19:38Z</dcterms:modified>
</cp:coreProperties>
</file>