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FEB4F-5EE0-4D85-870C-7D68585E365C}" v="18" dt="2024-03-25T11:40:40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LLI LUCA" userId="b12815c0-4f1f-46ac-8697-94ef68f03704" providerId="ADAL" clId="{27AFEB4F-5EE0-4D85-870C-7D68585E365C}"/>
    <pc:docChg chg="undo custSel addSld modSld">
      <pc:chgData name="MARTINELLI LUCA" userId="b12815c0-4f1f-46ac-8697-94ef68f03704" providerId="ADAL" clId="{27AFEB4F-5EE0-4D85-870C-7D68585E365C}" dt="2024-03-25T11:41:13.853" v="1022" actId="26606"/>
      <pc:docMkLst>
        <pc:docMk/>
      </pc:docMkLst>
      <pc:sldChg chg="addSp delSp modSp mod setBg">
        <pc:chgData name="MARTINELLI LUCA" userId="b12815c0-4f1f-46ac-8697-94ef68f03704" providerId="ADAL" clId="{27AFEB4F-5EE0-4D85-870C-7D68585E365C}" dt="2024-03-25T11:19:45.795" v="161" actId="255"/>
        <pc:sldMkLst>
          <pc:docMk/>
          <pc:sldMk cId="449077359" sldId="262"/>
        </pc:sldMkLst>
        <pc:spChg chg="mod">
          <ac:chgData name="MARTINELLI LUCA" userId="b12815c0-4f1f-46ac-8697-94ef68f03704" providerId="ADAL" clId="{27AFEB4F-5EE0-4D85-870C-7D68585E365C}" dt="2024-03-25T11:19:14.520" v="156" actId="26606"/>
          <ac:spMkLst>
            <pc:docMk/>
            <pc:sldMk cId="449077359" sldId="262"/>
            <ac:spMk id="2" creationId="{CCE90149-4C05-FC24-7275-400421F0238F}"/>
          </ac:spMkLst>
        </pc:spChg>
        <pc:spChg chg="del">
          <ac:chgData name="MARTINELLI LUCA" userId="b12815c0-4f1f-46ac-8697-94ef68f03704" providerId="ADAL" clId="{27AFEB4F-5EE0-4D85-870C-7D68585E365C}" dt="2024-03-25T11:18:48.699" v="153" actId="931"/>
          <ac:spMkLst>
            <pc:docMk/>
            <pc:sldMk cId="449077359" sldId="262"/>
            <ac:spMk id="3" creationId="{4B9DC7DC-7E26-EE2D-92F7-42F22B4870A6}"/>
          </ac:spMkLst>
        </pc:spChg>
        <pc:spChg chg="add mod">
          <ac:chgData name="MARTINELLI LUCA" userId="b12815c0-4f1f-46ac-8697-94ef68f03704" providerId="ADAL" clId="{27AFEB4F-5EE0-4D85-870C-7D68585E365C}" dt="2024-03-25T11:19:45.795" v="161" actId="255"/>
          <ac:spMkLst>
            <pc:docMk/>
            <pc:sldMk cId="449077359" sldId="262"/>
            <ac:spMk id="7" creationId="{F829D95F-31B8-0616-8DA8-0B70E3D8CD5A}"/>
          </ac:spMkLst>
        </pc:spChg>
        <pc:spChg chg="add">
          <ac:chgData name="MARTINELLI LUCA" userId="b12815c0-4f1f-46ac-8697-94ef68f03704" providerId="ADAL" clId="{27AFEB4F-5EE0-4D85-870C-7D68585E365C}" dt="2024-03-25T11:19:14.520" v="156" actId="26606"/>
          <ac:spMkLst>
            <pc:docMk/>
            <pc:sldMk cId="449077359" sldId="262"/>
            <ac:spMk id="10" creationId="{5BE2A49E-0BD9-321C-F602-AFA2FCF9B27B}"/>
          </ac:spMkLst>
        </pc:spChg>
        <pc:spChg chg="add">
          <ac:chgData name="MARTINELLI LUCA" userId="b12815c0-4f1f-46ac-8697-94ef68f03704" providerId="ADAL" clId="{27AFEB4F-5EE0-4D85-870C-7D68585E365C}" dt="2024-03-25T11:19:14.520" v="156" actId="26606"/>
          <ac:spMkLst>
            <pc:docMk/>
            <pc:sldMk cId="449077359" sldId="262"/>
            <ac:spMk id="12" creationId="{2D0267C2-9A87-5888-0384-969AD9365463}"/>
          </ac:spMkLst>
        </pc:spChg>
        <pc:spChg chg="add">
          <ac:chgData name="MARTINELLI LUCA" userId="b12815c0-4f1f-46ac-8697-94ef68f03704" providerId="ADAL" clId="{27AFEB4F-5EE0-4D85-870C-7D68585E365C}" dt="2024-03-25T11:19:14.520" v="156" actId="26606"/>
          <ac:spMkLst>
            <pc:docMk/>
            <pc:sldMk cId="449077359" sldId="262"/>
            <ac:spMk id="14" creationId="{E4AEFA6A-E623-CF1A-3DDF-C38D3A7E2CE2}"/>
          </ac:spMkLst>
        </pc:spChg>
        <pc:picChg chg="add mod">
          <ac:chgData name="MARTINELLI LUCA" userId="b12815c0-4f1f-46ac-8697-94ef68f03704" providerId="ADAL" clId="{27AFEB4F-5EE0-4D85-870C-7D68585E365C}" dt="2024-03-25T11:19:24.823" v="158" actId="1076"/>
          <ac:picMkLst>
            <pc:docMk/>
            <pc:sldMk cId="449077359" sldId="262"/>
            <ac:picMk id="5" creationId="{EB92C59A-42C2-7245-D2E5-64E4BC8E8A75}"/>
          </ac:picMkLst>
        </pc:picChg>
      </pc:sldChg>
      <pc:sldChg chg="addSp modSp new mod setBg">
        <pc:chgData name="MARTINELLI LUCA" userId="b12815c0-4f1f-46ac-8697-94ef68f03704" providerId="ADAL" clId="{27AFEB4F-5EE0-4D85-870C-7D68585E365C}" dt="2024-03-25T11:27:35.877" v="474" actId="20577"/>
        <pc:sldMkLst>
          <pc:docMk/>
          <pc:sldMk cId="1395876522" sldId="263"/>
        </pc:sldMkLst>
        <pc:spChg chg="mod">
          <ac:chgData name="MARTINELLI LUCA" userId="b12815c0-4f1f-46ac-8697-94ef68f03704" providerId="ADAL" clId="{27AFEB4F-5EE0-4D85-870C-7D68585E365C}" dt="2024-03-25T11:27:35.877" v="474" actId="20577"/>
          <ac:spMkLst>
            <pc:docMk/>
            <pc:sldMk cId="1395876522" sldId="263"/>
            <ac:spMk id="2" creationId="{B0747113-B68D-F078-9297-1596E9AC9D8F}"/>
          </ac:spMkLst>
        </pc:spChg>
        <pc:spChg chg="mod">
          <ac:chgData name="MARTINELLI LUCA" userId="b12815c0-4f1f-46ac-8697-94ef68f03704" providerId="ADAL" clId="{27AFEB4F-5EE0-4D85-870C-7D68585E365C}" dt="2024-03-25T11:22:04.061" v="253" actId="26606"/>
          <ac:spMkLst>
            <pc:docMk/>
            <pc:sldMk cId="1395876522" sldId="263"/>
            <ac:spMk id="3" creationId="{44E8D629-BF00-F174-FEFB-8D1EA1C2543E}"/>
          </ac:spMkLst>
        </pc:spChg>
        <pc:spChg chg="add">
          <ac:chgData name="MARTINELLI LUCA" userId="b12815c0-4f1f-46ac-8697-94ef68f03704" providerId="ADAL" clId="{27AFEB4F-5EE0-4D85-870C-7D68585E365C}" dt="2024-03-25T11:22:04.061" v="253" actId="26606"/>
          <ac:spMkLst>
            <pc:docMk/>
            <pc:sldMk cId="1395876522" sldId="263"/>
            <ac:spMk id="9" creationId="{EA7E8276-E7F8-D393-6F54-0BF8862C33E7}"/>
          </ac:spMkLst>
        </pc:spChg>
        <pc:spChg chg="add">
          <ac:chgData name="MARTINELLI LUCA" userId="b12815c0-4f1f-46ac-8697-94ef68f03704" providerId="ADAL" clId="{27AFEB4F-5EE0-4D85-870C-7D68585E365C}" dt="2024-03-25T11:22:04.061" v="253" actId="26606"/>
          <ac:spMkLst>
            <pc:docMk/>
            <pc:sldMk cId="1395876522" sldId="263"/>
            <ac:spMk id="11" creationId="{667DFE30-E9B4-B520-D9CF-5181D140E2EF}"/>
          </ac:spMkLst>
        </pc:spChg>
        <pc:spChg chg="add">
          <ac:chgData name="MARTINELLI LUCA" userId="b12815c0-4f1f-46ac-8697-94ef68f03704" providerId="ADAL" clId="{27AFEB4F-5EE0-4D85-870C-7D68585E365C}" dt="2024-03-25T11:22:04.061" v="253" actId="26606"/>
          <ac:spMkLst>
            <pc:docMk/>
            <pc:sldMk cId="1395876522" sldId="263"/>
            <ac:spMk id="13" creationId="{9464ED38-224B-AB8F-2B4A-18C5B2BE0BF4}"/>
          </ac:spMkLst>
        </pc:spChg>
        <pc:picChg chg="add">
          <ac:chgData name="MARTINELLI LUCA" userId="b12815c0-4f1f-46ac-8697-94ef68f03704" providerId="ADAL" clId="{27AFEB4F-5EE0-4D85-870C-7D68585E365C}" dt="2024-03-25T11:22:04.061" v="253" actId="26606"/>
          <ac:picMkLst>
            <pc:docMk/>
            <pc:sldMk cId="1395876522" sldId="263"/>
            <ac:picMk id="5" creationId="{EE5848AD-5E68-2321-FAB1-4FD4558E5384}"/>
          </ac:picMkLst>
        </pc:picChg>
      </pc:sldChg>
      <pc:sldChg chg="addSp delSp modSp new mod setBg">
        <pc:chgData name="MARTINELLI LUCA" userId="b12815c0-4f1f-46ac-8697-94ef68f03704" providerId="ADAL" clId="{27AFEB4F-5EE0-4D85-870C-7D68585E365C}" dt="2024-03-25T11:25:03.847" v="375" actId="20577"/>
        <pc:sldMkLst>
          <pc:docMk/>
          <pc:sldMk cId="719245137" sldId="264"/>
        </pc:sldMkLst>
        <pc:spChg chg="mod">
          <ac:chgData name="MARTINELLI LUCA" userId="b12815c0-4f1f-46ac-8697-94ef68f03704" providerId="ADAL" clId="{27AFEB4F-5EE0-4D85-870C-7D68585E365C}" dt="2024-03-25T11:24:51.130" v="368" actId="26606"/>
          <ac:spMkLst>
            <pc:docMk/>
            <pc:sldMk cId="719245137" sldId="264"/>
            <ac:spMk id="2" creationId="{24E95350-F585-30CD-6B31-DD8E6AC03487}"/>
          </ac:spMkLst>
        </pc:spChg>
        <pc:spChg chg="del mod">
          <ac:chgData name="MARTINELLI LUCA" userId="b12815c0-4f1f-46ac-8697-94ef68f03704" providerId="ADAL" clId="{27AFEB4F-5EE0-4D85-870C-7D68585E365C}" dt="2024-03-25T11:24:51.130" v="368" actId="26606"/>
          <ac:spMkLst>
            <pc:docMk/>
            <pc:sldMk cId="719245137" sldId="264"/>
            <ac:spMk id="3" creationId="{A7417712-9F5B-784D-98C7-4D6DE65FC758}"/>
          </ac:spMkLst>
        </pc:spChg>
        <pc:spChg chg="add">
          <ac:chgData name="MARTINELLI LUCA" userId="b12815c0-4f1f-46ac-8697-94ef68f03704" providerId="ADAL" clId="{27AFEB4F-5EE0-4D85-870C-7D68585E365C}" dt="2024-03-25T11:24:51.130" v="368" actId="26606"/>
          <ac:spMkLst>
            <pc:docMk/>
            <pc:sldMk cId="719245137" sldId="264"/>
            <ac:spMk id="9" creationId="{1FE4C150-80D5-770F-7B10-707225E5476B}"/>
          </ac:spMkLst>
        </pc:spChg>
        <pc:spChg chg="add">
          <ac:chgData name="MARTINELLI LUCA" userId="b12815c0-4f1f-46ac-8697-94ef68f03704" providerId="ADAL" clId="{27AFEB4F-5EE0-4D85-870C-7D68585E365C}" dt="2024-03-25T11:24:51.130" v="368" actId="26606"/>
          <ac:spMkLst>
            <pc:docMk/>
            <pc:sldMk cId="719245137" sldId="264"/>
            <ac:spMk id="11" creationId="{D150D424-378A-5EAF-BEF3-AB85F9E35F0E}"/>
          </ac:spMkLst>
        </pc:spChg>
        <pc:graphicFrameChg chg="add mod">
          <ac:chgData name="MARTINELLI LUCA" userId="b12815c0-4f1f-46ac-8697-94ef68f03704" providerId="ADAL" clId="{27AFEB4F-5EE0-4D85-870C-7D68585E365C}" dt="2024-03-25T11:25:03.847" v="375" actId="20577"/>
          <ac:graphicFrameMkLst>
            <pc:docMk/>
            <pc:sldMk cId="719245137" sldId="264"/>
            <ac:graphicFrameMk id="5" creationId="{B651EB84-DE68-59D3-CAAE-10FA0B4F42AC}"/>
          </ac:graphicFrameMkLst>
        </pc:graphicFrameChg>
      </pc:sldChg>
      <pc:sldChg chg="addSp delSp modSp new mod setBg">
        <pc:chgData name="MARTINELLI LUCA" userId="b12815c0-4f1f-46ac-8697-94ef68f03704" providerId="ADAL" clId="{27AFEB4F-5EE0-4D85-870C-7D68585E365C}" dt="2024-03-25T11:33:43.378" v="708" actId="26606"/>
        <pc:sldMkLst>
          <pc:docMk/>
          <pc:sldMk cId="3570077170" sldId="265"/>
        </pc:sldMkLst>
        <pc:spChg chg="mod ord">
          <ac:chgData name="MARTINELLI LUCA" userId="b12815c0-4f1f-46ac-8697-94ef68f03704" providerId="ADAL" clId="{27AFEB4F-5EE0-4D85-870C-7D68585E365C}" dt="2024-03-25T11:33:43.378" v="708" actId="26606"/>
          <ac:spMkLst>
            <pc:docMk/>
            <pc:sldMk cId="3570077170" sldId="265"/>
            <ac:spMk id="2" creationId="{6D1B9D2A-C805-BCF2-5DB1-D441792D565C}"/>
          </ac:spMkLst>
        </pc:spChg>
        <pc:spChg chg="del mod">
          <ac:chgData name="MARTINELLI LUCA" userId="b12815c0-4f1f-46ac-8697-94ef68f03704" providerId="ADAL" clId="{27AFEB4F-5EE0-4D85-870C-7D68585E365C}" dt="2024-03-25T11:33:25.062" v="705" actId="931"/>
          <ac:spMkLst>
            <pc:docMk/>
            <pc:sldMk cId="3570077170" sldId="265"/>
            <ac:spMk id="3" creationId="{EB8855F3-0428-7368-012C-2D623943116A}"/>
          </ac:spMkLst>
        </pc:spChg>
        <pc:spChg chg="add">
          <ac:chgData name="MARTINELLI LUCA" userId="b12815c0-4f1f-46ac-8697-94ef68f03704" providerId="ADAL" clId="{27AFEB4F-5EE0-4D85-870C-7D68585E365C}" dt="2024-03-25T11:33:43.378" v="708" actId="26606"/>
          <ac:spMkLst>
            <pc:docMk/>
            <pc:sldMk cId="3570077170" sldId="265"/>
            <ac:spMk id="10" creationId="{5BE2A49E-0BD9-321C-F602-AFA2FCF9B27B}"/>
          </ac:spMkLst>
        </pc:spChg>
        <pc:spChg chg="add">
          <ac:chgData name="MARTINELLI LUCA" userId="b12815c0-4f1f-46ac-8697-94ef68f03704" providerId="ADAL" clId="{27AFEB4F-5EE0-4D85-870C-7D68585E365C}" dt="2024-03-25T11:33:43.378" v="708" actId="26606"/>
          <ac:spMkLst>
            <pc:docMk/>
            <pc:sldMk cId="3570077170" sldId="265"/>
            <ac:spMk id="12" creationId="{812CB9FF-7D0E-C6EE-FD1E-5414C1C2FEB3}"/>
          </ac:spMkLst>
        </pc:spChg>
        <pc:spChg chg="add">
          <ac:chgData name="MARTINELLI LUCA" userId="b12815c0-4f1f-46ac-8697-94ef68f03704" providerId="ADAL" clId="{27AFEB4F-5EE0-4D85-870C-7D68585E365C}" dt="2024-03-25T11:33:43.378" v="708" actId="26606"/>
          <ac:spMkLst>
            <pc:docMk/>
            <pc:sldMk cId="3570077170" sldId="265"/>
            <ac:spMk id="14" creationId="{9D116A30-2A9E-3B9D-13D5-D633F21058AB}"/>
          </ac:spMkLst>
        </pc:spChg>
        <pc:spChg chg="add">
          <ac:chgData name="MARTINELLI LUCA" userId="b12815c0-4f1f-46ac-8697-94ef68f03704" providerId="ADAL" clId="{27AFEB4F-5EE0-4D85-870C-7D68585E365C}" dt="2024-03-25T11:33:43.378" v="708" actId="26606"/>
          <ac:spMkLst>
            <pc:docMk/>
            <pc:sldMk cId="3570077170" sldId="265"/>
            <ac:spMk id="16" creationId="{AA139E6A-94CB-3729-1976-2DCA57C2BEF0}"/>
          </ac:spMkLst>
        </pc:spChg>
        <pc:spChg chg="add">
          <ac:chgData name="MARTINELLI LUCA" userId="b12815c0-4f1f-46ac-8697-94ef68f03704" providerId="ADAL" clId="{27AFEB4F-5EE0-4D85-870C-7D68585E365C}" dt="2024-03-25T11:33:43.378" v="708" actId="26606"/>
          <ac:spMkLst>
            <pc:docMk/>
            <pc:sldMk cId="3570077170" sldId="265"/>
            <ac:spMk id="18" creationId="{7F70A2C4-3347-EF31-F002-FB70BCCF4497}"/>
          </ac:spMkLst>
        </pc:spChg>
        <pc:picChg chg="add mod">
          <ac:chgData name="MARTINELLI LUCA" userId="b12815c0-4f1f-46ac-8697-94ef68f03704" providerId="ADAL" clId="{27AFEB4F-5EE0-4D85-870C-7D68585E365C}" dt="2024-03-25T11:33:43.378" v="708" actId="26606"/>
          <ac:picMkLst>
            <pc:docMk/>
            <pc:sldMk cId="3570077170" sldId="265"/>
            <ac:picMk id="5" creationId="{4231AAEE-D96D-AD54-F13C-E74EA1A5E6FB}"/>
          </ac:picMkLst>
        </pc:picChg>
      </pc:sldChg>
      <pc:sldChg chg="addSp modSp new mod setBg">
        <pc:chgData name="MARTINELLI LUCA" userId="b12815c0-4f1f-46ac-8697-94ef68f03704" providerId="ADAL" clId="{27AFEB4F-5EE0-4D85-870C-7D68585E365C}" dt="2024-03-25T11:29:49.866" v="580" actId="26606"/>
        <pc:sldMkLst>
          <pc:docMk/>
          <pc:sldMk cId="442062611" sldId="266"/>
        </pc:sldMkLst>
        <pc:spChg chg="mod">
          <ac:chgData name="MARTINELLI LUCA" userId="b12815c0-4f1f-46ac-8697-94ef68f03704" providerId="ADAL" clId="{27AFEB4F-5EE0-4D85-870C-7D68585E365C}" dt="2024-03-25T11:29:49.866" v="580" actId="26606"/>
          <ac:spMkLst>
            <pc:docMk/>
            <pc:sldMk cId="442062611" sldId="266"/>
            <ac:spMk id="2" creationId="{A804D57D-ED3C-E46D-2BF1-9BA92C0945E7}"/>
          </ac:spMkLst>
        </pc:spChg>
        <pc:spChg chg="mod">
          <ac:chgData name="MARTINELLI LUCA" userId="b12815c0-4f1f-46ac-8697-94ef68f03704" providerId="ADAL" clId="{27AFEB4F-5EE0-4D85-870C-7D68585E365C}" dt="2024-03-25T11:29:49.866" v="580" actId="26606"/>
          <ac:spMkLst>
            <pc:docMk/>
            <pc:sldMk cId="442062611" sldId="266"/>
            <ac:spMk id="3" creationId="{D3F27BDE-158D-D940-ED68-598DAE9DD60B}"/>
          </ac:spMkLst>
        </pc:spChg>
        <pc:spChg chg="add">
          <ac:chgData name="MARTINELLI LUCA" userId="b12815c0-4f1f-46ac-8697-94ef68f03704" providerId="ADAL" clId="{27AFEB4F-5EE0-4D85-870C-7D68585E365C}" dt="2024-03-25T11:29:49.866" v="580" actId="26606"/>
          <ac:spMkLst>
            <pc:docMk/>
            <pc:sldMk cId="442062611" sldId="266"/>
            <ac:spMk id="9" creationId="{EA7E8276-E7F8-D393-6F54-0BF8862C33E7}"/>
          </ac:spMkLst>
        </pc:spChg>
        <pc:spChg chg="add">
          <ac:chgData name="MARTINELLI LUCA" userId="b12815c0-4f1f-46ac-8697-94ef68f03704" providerId="ADAL" clId="{27AFEB4F-5EE0-4D85-870C-7D68585E365C}" dt="2024-03-25T11:29:49.866" v="580" actId="26606"/>
          <ac:spMkLst>
            <pc:docMk/>
            <pc:sldMk cId="442062611" sldId="266"/>
            <ac:spMk id="11" creationId="{667DFE30-E9B4-B520-D9CF-5181D140E2EF}"/>
          </ac:spMkLst>
        </pc:spChg>
        <pc:spChg chg="add">
          <ac:chgData name="MARTINELLI LUCA" userId="b12815c0-4f1f-46ac-8697-94ef68f03704" providerId="ADAL" clId="{27AFEB4F-5EE0-4D85-870C-7D68585E365C}" dt="2024-03-25T11:29:49.866" v="580" actId="26606"/>
          <ac:spMkLst>
            <pc:docMk/>
            <pc:sldMk cId="442062611" sldId="266"/>
            <ac:spMk id="13" creationId="{9464ED38-224B-AB8F-2B4A-18C5B2BE0BF4}"/>
          </ac:spMkLst>
        </pc:spChg>
        <pc:picChg chg="add">
          <ac:chgData name="MARTINELLI LUCA" userId="b12815c0-4f1f-46ac-8697-94ef68f03704" providerId="ADAL" clId="{27AFEB4F-5EE0-4D85-870C-7D68585E365C}" dt="2024-03-25T11:29:49.866" v="580" actId="26606"/>
          <ac:picMkLst>
            <pc:docMk/>
            <pc:sldMk cId="442062611" sldId="266"/>
            <ac:picMk id="5" creationId="{324EA0F5-96BE-18D7-1A85-1AD1D8AACEA3}"/>
          </ac:picMkLst>
        </pc:picChg>
      </pc:sldChg>
      <pc:sldChg chg="addSp modSp new mod setBg">
        <pc:chgData name="MARTINELLI LUCA" userId="b12815c0-4f1f-46ac-8697-94ef68f03704" providerId="ADAL" clId="{27AFEB4F-5EE0-4D85-870C-7D68585E365C}" dt="2024-03-25T11:31:25.239" v="650" actId="26606"/>
        <pc:sldMkLst>
          <pc:docMk/>
          <pc:sldMk cId="3114219782" sldId="267"/>
        </pc:sldMkLst>
        <pc:spChg chg="mod">
          <ac:chgData name="MARTINELLI LUCA" userId="b12815c0-4f1f-46ac-8697-94ef68f03704" providerId="ADAL" clId="{27AFEB4F-5EE0-4D85-870C-7D68585E365C}" dt="2024-03-25T11:31:25.239" v="650" actId="26606"/>
          <ac:spMkLst>
            <pc:docMk/>
            <pc:sldMk cId="3114219782" sldId="267"/>
            <ac:spMk id="2" creationId="{8C5FA147-4653-4A73-821F-CBE70AEF1EFD}"/>
          </ac:spMkLst>
        </pc:spChg>
        <pc:spChg chg="mod">
          <ac:chgData name="MARTINELLI LUCA" userId="b12815c0-4f1f-46ac-8697-94ef68f03704" providerId="ADAL" clId="{27AFEB4F-5EE0-4D85-870C-7D68585E365C}" dt="2024-03-25T11:31:25.239" v="650" actId="26606"/>
          <ac:spMkLst>
            <pc:docMk/>
            <pc:sldMk cId="3114219782" sldId="267"/>
            <ac:spMk id="3" creationId="{C54DD497-8663-7E1E-76C1-6F3DBBF6F389}"/>
          </ac:spMkLst>
        </pc:spChg>
        <pc:spChg chg="add">
          <ac:chgData name="MARTINELLI LUCA" userId="b12815c0-4f1f-46ac-8697-94ef68f03704" providerId="ADAL" clId="{27AFEB4F-5EE0-4D85-870C-7D68585E365C}" dt="2024-03-25T11:31:25.239" v="650" actId="26606"/>
          <ac:spMkLst>
            <pc:docMk/>
            <pc:sldMk cId="3114219782" sldId="267"/>
            <ac:spMk id="9" creationId="{1E2C3B9A-B4D2-F54D-15F0-06653E183250}"/>
          </ac:spMkLst>
        </pc:spChg>
        <pc:spChg chg="add">
          <ac:chgData name="MARTINELLI LUCA" userId="b12815c0-4f1f-46ac-8697-94ef68f03704" providerId="ADAL" clId="{27AFEB4F-5EE0-4D85-870C-7D68585E365C}" dt="2024-03-25T11:31:25.239" v="650" actId="26606"/>
          <ac:spMkLst>
            <pc:docMk/>
            <pc:sldMk cId="3114219782" sldId="267"/>
            <ac:spMk id="11" creationId="{0068CEB5-F191-9D3E-BAC0-B0E212720F36}"/>
          </ac:spMkLst>
        </pc:spChg>
        <pc:spChg chg="add">
          <ac:chgData name="MARTINELLI LUCA" userId="b12815c0-4f1f-46ac-8697-94ef68f03704" providerId="ADAL" clId="{27AFEB4F-5EE0-4D85-870C-7D68585E365C}" dt="2024-03-25T11:31:25.239" v="650" actId="26606"/>
          <ac:spMkLst>
            <pc:docMk/>
            <pc:sldMk cId="3114219782" sldId="267"/>
            <ac:spMk id="13" creationId="{9464ED38-224B-AB8F-2B4A-18C5B2BE0BF4}"/>
          </ac:spMkLst>
        </pc:spChg>
        <pc:picChg chg="add">
          <ac:chgData name="MARTINELLI LUCA" userId="b12815c0-4f1f-46ac-8697-94ef68f03704" providerId="ADAL" clId="{27AFEB4F-5EE0-4D85-870C-7D68585E365C}" dt="2024-03-25T11:31:25.239" v="650" actId="26606"/>
          <ac:picMkLst>
            <pc:docMk/>
            <pc:sldMk cId="3114219782" sldId="267"/>
            <ac:picMk id="5" creationId="{F1EACD22-A417-C86C-97CF-89A0F4577C0F}"/>
          </ac:picMkLst>
        </pc:picChg>
      </pc:sldChg>
      <pc:sldChg chg="addSp modSp new mod">
        <pc:chgData name="MARTINELLI LUCA" userId="b12815c0-4f1f-46ac-8697-94ef68f03704" providerId="ADAL" clId="{27AFEB4F-5EE0-4D85-870C-7D68585E365C}" dt="2024-03-25T11:35:39.386" v="758" actId="1076"/>
        <pc:sldMkLst>
          <pc:docMk/>
          <pc:sldMk cId="3957551925" sldId="268"/>
        </pc:sldMkLst>
        <pc:spChg chg="mod">
          <ac:chgData name="MARTINELLI LUCA" userId="b12815c0-4f1f-46ac-8697-94ef68f03704" providerId="ADAL" clId="{27AFEB4F-5EE0-4D85-870C-7D68585E365C}" dt="2024-03-25T11:34:21.105" v="721" actId="27636"/>
          <ac:spMkLst>
            <pc:docMk/>
            <pc:sldMk cId="3957551925" sldId="268"/>
            <ac:spMk id="2" creationId="{517BB775-8CD2-FFD3-BA5E-32D78C1A3A0C}"/>
          </ac:spMkLst>
        </pc:spChg>
        <pc:spChg chg="mod">
          <ac:chgData name="MARTINELLI LUCA" userId="b12815c0-4f1f-46ac-8697-94ef68f03704" providerId="ADAL" clId="{27AFEB4F-5EE0-4D85-870C-7D68585E365C}" dt="2024-03-25T11:34:56.263" v="752" actId="20577"/>
          <ac:spMkLst>
            <pc:docMk/>
            <pc:sldMk cId="3957551925" sldId="268"/>
            <ac:spMk id="3" creationId="{67A6F571-B385-25C6-638C-A80CA5B07237}"/>
          </ac:spMkLst>
        </pc:spChg>
        <pc:picChg chg="add mod">
          <ac:chgData name="MARTINELLI LUCA" userId="b12815c0-4f1f-46ac-8697-94ef68f03704" providerId="ADAL" clId="{27AFEB4F-5EE0-4D85-870C-7D68585E365C}" dt="2024-03-25T11:35:39.386" v="758" actId="1076"/>
          <ac:picMkLst>
            <pc:docMk/>
            <pc:sldMk cId="3957551925" sldId="268"/>
            <ac:picMk id="5" creationId="{EFA1A55D-5181-7D96-5A07-0029255B585B}"/>
          </ac:picMkLst>
        </pc:picChg>
      </pc:sldChg>
      <pc:sldChg chg="addSp modSp new mod">
        <pc:chgData name="MARTINELLI LUCA" userId="b12815c0-4f1f-46ac-8697-94ef68f03704" providerId="ADAL" clId="{27AFEB4F-5EE0-4D85-870C-7D68585E365C}" dt="2024-03-25T11:37:48.183" v="778" actId="1076"/>
        <pc:sldMkLst>
          <pc:docMk/>
          <pc:sldMk cId="1775108208" sldId="269"/>
        </pc:sldMkLst>
        <pc:spChg chg="mod">
          <ac:chgData name="MARTINELLI LUCA" userId="b12815c0-4f1f-46ac-8697-94ef68f03704" providerId="ADAL" clId="{27AFEB4F-5EE0-4D85-870C-7D68585E365C}" dt="2024-03-25T11:36:01.632" v="765" actId="20577"/>
          <ac:spMkLst>
            <pc:docMk/>
            <pc:sldMk cId="1775108208" sldId="269"/>
            <ac:spMk id="2" creationId="{DD8A25D2-6349-5993-6A37-A28FE2409635}"/>
          </ac:spMkLst>
        </pc:spChg>
        <pc:spChg chg="mod">
          <ac:chgData name="MARTINELLI LUCA" userId="b12815c0-4f1f-46ac-8697-94ef68f03704" providerId="ADAL" clId="{27AFEB4F-5EE0-4D85-870C-7D68585E365C}" dt="2024-03-25T11:37:04.941" v="772"/>
          <ac:spMkLst>
            <pc:docMk/>
            <pc:sldMk cId="1775108208" sldId="269"/>
            <ac:spMk id="3" creationId="{5ED316A4-E6D2-C2CE-2848-8F2AE8A80139}"/>
          </ac:spMkLst>
        </pc:spChg>
        <pc:picChg chg="add mod">
          <ac:chgData name="MARTINELLI LUCA" userId="b12815c0-4f1f-46ac-8697-94ef68f03704" providerId="ADAL" clId="{27AFEB4F-5EE0-4D85-870C-7D68585E365C}" dt="2024-03-25T11:37:48.183" v="778" actId="1076"/>
          <ac:picMkLst>
            <pc:docMk/>
            <pc:sldMk cId="1775108208" sldId="269"/>
            <ac:picMk id="5" creationId="{8F574A2E-A4CB-38EB-C586-1F7241513BF6}"/>
          </ac:picMkLst>
        </pc:picChg>
      </pc:sldChg>
      <pc:sldChg chg="addSp delSp modSp new mod setBg">
        <pc:chgData name="MARTINELLI LUCA" userId="b12815c0-4f1f-46ac-8697-94ef68f03704" providerId="ADAL" clId="{27AFEB4F-5EE0-4D85-870C-7D68585E365C}" dt="2024-03-25T11:40:11.941" v="985" actId="20577"/>
        <pc:sldMkLst>
          <pc:docMk/>
          <pc:sldMk cId="3191309063" sldId="270"/>
        </pc:sldMkLst>
        <pc:spChg chg="mod">
          <ac:chgData name="MARTINELLI LUCA" userId="b12815c0-4f1f-46ac-8697-94ef68f03704" providerId="ADAL" clId="{27AFEB4F-5EE0-4D85-870C-7D68585E365C}" dt="2024-03-25T11:40:06.349" v="981" actId="26606"/>
          <ac:spMkLst>
            <pc:docMk/>
            <pc:sldMk cId="3191309063" sldId="270"/>
            <ac:spMk id="2" creationId="{9B786B69-404E-3B91-E001-D3E8A90AF17D}"/>
          </ac:spMkLst>
        </pc:spChg>
        <pc:spChg chg="del mod">
          <ac:chgData name="MARTINELLI LUCA" userId="b12815c0-4f1f-46ac-8697-94ef68f03704" providerId="ADAL" clId="{27AFEB4F-5EE0-4D85-870C-7D68585E365C}" dt="2024-03-25T11:40:06.349" v="981" actId="26606"/>
          <ac:spMkLst>
            <pc:docMk/>
            <pc:sldMk cId="3191309063" sldId="270"/>
            <ac:spMk id="3" creationId="{09FED533-CD29-79AC-15BC-33970633C15B}"/>
          </ac:spMkLst>
        </pc:spChg>
        <pc:spChg chg="add">
          <ac:chgData name="MARTINELLI LUCA" userId="b12815c0-4f1f-46ac-8697-94ef68f03704" providerId="ADAL" clId="{27AFEB4F-5EE0-4D85-870C-7D68585E365C}" dt="2024-03-25T11:40:06.349" v="981" actId="26606"/>
          <ac:spMkLst>
            <pc:docMk/>
            <pc:sldMk cId="3191309063" sldId="270"/>
            <ac:spMk id="9" creationId="{E0FEA777-1A99-F20D-9443-EF409644A03F}"/>
          </ac:spMkLst>
        </pc:spChg>
        <pc:spChg chg="add">
          <ac:chgData name="MARTINELLI LUCA" userId="b12815c0-4f1f-46ac-8697-94ef68f03704" providerId="ADAL" clId="{27AFEB4F-5EE0-4D85-870C-7D68585E365C}" dt="2024-03-25T11:40:06.349" v="981" actId="26606"/>
          <ac:spMkLst>
            <pc:docMk/>
            <pc:sldMk cId="3191309063" sldId="270"/>
            <ac:spMk id="11" creationId="{D150D424-378A-5EAF-BEF3-AB85F9E35F0E}"/>
          </ac:spMkLst>
        </pc:spChg>
        <pc:graphicFrameChg chg="add mod">
          <ac:chgData name="MARTINELLI LUCA" userId="b12815c0-4f1f-46ac-8697-94ef68f03704" providerId="ADAL" clId="{27AFEB4F-5EE0-4D85-870C-7D68585E365C}" dt="2024-03-25T11:40:11.941" v="985" actId="20577"/>
          <ac:graphicFrameMkLst>
            <pc:docMk/>
            <pc:sldMk cId="3191309063" sldId="270"/>
            <ac:graphicFrameMk id="5" creationId="{FB8664E1-1CF3-12B0-E17E-C39BF9843845}"/>
          </ac:graphicFrameMkLst>
        </pc:graphicFrameChg>
      </pc:sldChg>
      <pc:sldChg chg="addSp delSp modSp new mod setBg">
        <pc:chgData name="MARTINELLI LUCA" userId="b12815c0-4f1f-46ac-8697-94ef68f03704" providerId="ADAL" clId="{27AFEB4F-5EE0-4D85-870C-7D68585E365C}" dt="2024-03-25T11:41:13.853" v="1022" actId="26606"/>
        <pc:sldMkLst>
          <pc:docMk/>
          <pc:sldMk cId="521291087" sldId="271"/>
        </pc:sldMkLst>
        <pc:spChg chg="mod ord">
          <ac:chgData name="MARTINELLI LUCA" userId="b12815c0-4f1f-46ac-8697-94ef68f03704" providerId="ADAL" clId="{27AFEB4F-5EE0-4D85-870C-7D68585E365C}" dt="2024-03-25T11:41:13.853" v="1022" actId="26606"/>
          <ac:spMkLst>
            <pc:docMk/>
            <pc:sldMk cId="521291087" sldId="271"/>
            <ac:spMk id="2" creationId="{AC2AFD0B-D12D-4C8C-884B-8434F30F1F61}"/>
          </ac:spMkLst>
        </pc:spChg>
        <pc:spChg chg="del">
          <ac:chgData name="MARTINELLI LUCA" userId="b12815c0-4f1f-46ac-8697-94ef68f03704" providerId="ADAL" clId="{27AFEB4F-5EE0-4D85-870C-7D68585E365C}" dt="2024-03-25T11:40:40.517" v="1017" actId="931"/>
          <ac:spMkLst>
            <pc:docMk/>
            <pc:sldMk cId="521291087" sldId="271"/>
            <ac:spMk id="3" creationId="{0F9DC7F7-9106-9B45-C4FC-D8098F207395}"/>
          </ac:spMkLst>
        </pc:spChg>
        <pc:spChg chg="add del">
          <ac:chgData name="MARTINELLI LUCA" userId="b12815c0-4f1f-46ac-8697-94ef68f03704" providerId="ADAL" clId="{27AFEB4F-5EE0-4D85-870C-7D68585E365C}" dt="2024-03-25T11:41:13.839" v="1021" actId="26606"/>
          <ac:spMkLst>
            <pc:docMk/>
            <pc:sldMk cId="521291087" sldId="271"/>
            <ac:spMk id="10" creationId="{5BE2A49E-0BD9-321C-F602-AFA2FCF9B27B}"/>
          </ac:spMkLst>
        </pc:spChg>
        <pc:spChg chg="add del">
          <ac:chgData name="MARTINELLI LUCA" userId="b12815c0-4f1f-46ac-8697-94ef68f03704" providerId="ADAL" clId="{27AFEB4F-5EE0-4D85-870C-7D68585E365C}" dt="2024-03-25T11:41:13.839" v="1021" actId="26606"/>
          <ac:spMkLst>
            <pc:docMk/>
            <pc:sldMk cId="521291087" sldId="271"/>
            <ac:spMk id="12" creationId="{3070684C-3153-2F6D-7CE3-EC4ED328CF4F}"/>
          </ac:spMkLst>
        </pc:spChg>
        <pc:spChg chg="add del">
          <ac:chgData name="MARTINELLI LUCA" userId="b12815c0-4f1f-46ac-8697-94ef68f03704" providerId="ADAL" clId="{27AFEB4F-5EE0-4D85-870C-7D68585E365C}" dt="2024-03-25T11:41:13.839" v="1021" actId="26606"/>
          <ac:spMkLst>
            <pc:docMk/>
            <pc:sldMk cId="521291087" sldId="271"/>
            <ac:spMk id="14" creationId="{B513812A-E909-B195-BC2D-CC42ED328297}"/>
          </ac:spMkLst>
        </pc:spChg>
        <pc:spChg chg="add del">
          <ac:chgData name="MARTINELLI LUCA" userId="b12815c0-4f1f-46ac-8697-94ef68f03704" providerId="ADAL" clId="{27AFEB4F-5EE0-4D85-870C-7D68585E365C}" dt="2024-03-25T11:41:13.839" v="1021" actId="26606"/>
          <ac:spMkLst>
            <pc:docMk/>
            <pc:sldMk cId="521291087" sldId="271"/>
            <ac:spMk id="16" creationId="{D1C5176C-2EFB-26EE-8861-7B15DF1BE50E}"/>
          </ac:spMkLst>
        </pc:spChg>
        <pc:spChg chg="add del">
          <ac:chgData name="MARTINELLI LUCA" userId="b12815c0-4f1f-46ac-8697-94ef68f03704" providerId="ADAL" clId="{27AFEB4F-5EE0-4D85-870C-7D68585E365C}" dt="2024-03-25T11:41:13.839" v="1021" actId="26606"/>
          <ac:spMkLst>
            <pc:docMk/>
            <pc:sldMk cId="521291087" sldId="271"/>
            <ac:spMk id="18" creationId="{FFD2C4A5-3834-6A11-3AF5-EF3EB1731937}"/>
          </ac:spMkLst>
        </pc:spChg>
        <pc:spChg chg="add del">
          <ac:chgData name="MARTINELLI LUCA" userId="b12815c0-4f1f-46ac-8697-94ef68f03704" providerId="ADAL" clId="{27AFEB4F-5EE0-4D85-870C-7D68585E365C}" dt="2024-03-25T11:41:13.839" v="1021" actId="26606"/>
          <ac:spMkLst>
            <pc:docMk/>
            <pc:sldMk cId="521291087" sldId="271"/>
            <ac:spMk id="22" creationId="{3840A4CF-C667-78FB-0832-B4BF4A16F18B}"/>
          </ac:spMkLst>
        </pc:spChg>
        <pc:spChg chg="add">
          <ac:chgData name="MARTINELLI LUCA" userId="b12815c0-4f1f-46ac-8697-94ef68f03704" providerId="ADAL" clId="{27AFEB4F-5EE0-4D85-870C-7D68585E365C}" dt="2024-03-25T11:41:13.853" v="1022" actId="26606"/>
          <ac:spMkLst>
            <pc:docMk/>
            <pc:sldMk cId="521291087" sldId="271"/>
            <ac:spMk id="24" creationId="{5BE2A49E-0BD9-321C-F602-AFA2FCF9B27B}"/>
          </ac:spMkLst>
        </pc:spChg>
        <pc:spChg chg="add">
          <ac:chgData name="MARTINELLI LUCA" userId="b12815c0-4f1f-46ac-8697-94ef68f03704" providerId="ADAL" clId="{27AFEB4F-5EE0-4D85-870C-7D68585E365C}" dt="2024-03-25T11:41:13.853" v="1022" actId="26606"/>
          <ac:spMkLst>
            <pc:docMk/>
            <pc:sldMk cId="521291087" sldId="271"/>
            <ac:spMk id="25" creationId="{812CB9FF-7D0E-C6EE-FD1E-5414C1C2FEB3}"/>
          </ac:spMkLst>
        </pc:spChg>
        <pc:spChg chg="add">
          <ac:chgData name="MARTINELLI LUCA" userId="b12815c0-4f1f-46ac-8697-94ef68f03704" providerId="ADAL" clId="{27AFEB4F-5EE0-4D85-870C-7D68585E365C}" dt="2024-03-25T11:41:13.853" v="1022" actId="26606"/>
          <ac:spMkLst>
            <pc:docMk/>
            <pc:sldMk cId="521291087" sldId="271"/>
            <ac:spMk id="26" creationId="{9D116A30-2A9E-3B9D-13D5-D633F21058AB}"/>
          </ac:spMkLst>
        </pc:spChg>
        <pc:spChg chg="add">
          <ac:chgData name="MARTINELLI LUCA" userId="b12815c0-4f1f-46ac-8697-94ef68f03704" providerId="ADAL" clId="{27AFEB4F-5EE0-4D85-870C-7D68585E365C}" dt="2024-03-25T11:41:13.853" v="1022" actId="26606"/>
          <ac:spMkLst>
            <pc:docMk/>
            <pc:sldMk cId="521291087" sldId="271"/>
            <ac:spMk id="27" creationId="{AA139E6A-94CB-3729-1976-2DCA57C2BEF0}"/>
          </ac:spMkLst>
        </pc:spChg>
        <pc:spChg chg="add">
          <ac:chgData name="MARTINELLI LUCA" userId="b12815c0-4f1f-46ac-8697-94ef68f03704" providerId="ADAL" clId="{27AFEB4F-5EE0-4D85-870C-7D68585E365C}" dt="2024-03-25T11:41:13.853" v="1022" actId="26606"/>
          <ac:spMkLst>
            <pc:docMk/>
            <pc:sldMk cId="521291087" sldId="271"/>
            <ac:spMk id="28" creationId="{7F70A2C4-3347-EF31-F002-FB70BCCF4497}"/>
          </ac:spMkLst>
        </pc:spChg>
        <pc:picChg chg="add mod">
          <ac:chgData name="MARTINELLI LUCA" userId="b12815c0-4f1f-46ac-8697-94ef68f03704" providerId="ADAL" clId="{27AFEB4F-5EE0-4D85-870C-7D68585E365C}" dt="2024-03-25T11:41:13.853" v="1022" actId="26606"/>
          <ac:picMkLst>
            <pc:docMk/>
            <pc:sldMk cId="521291087" sldId="271"/>
            <ac:picMk id="5" creationId="{3E9BFC6A-B992-21CE-DE74-A807F740742D}"/>
          </ac:picMkLst>
        </pc:picChg>
        <pc:cxnChg chg="add del">
          <ac:chgData name="MARTINELLI LUCA" userId="b12815c0-4f1f-46ac-8697-94ef68f03704" providerId="ADAL" clId="{27AFEB4F-5EE0-4D85-870C-7D68585E365C}" dt="2024-03-25T11:41:13.839" v="1021" actId="26606"/>
          <ac:cxnSpMkLst>
            <pc:docMk/>
            <pc:sldMk cId="521291087" sldId="271"/>
            <ac:cxnSpMk id="20" creationId="{72A48CE9-5429-9F15-AD63-9CAD90AFB67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4D768-14C3-4881-9E24-B36BF339E2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7D9D80-7A5A-4067-AD38-A308D62E0229}">
      <dgm:prSet/>
      <dgm:spPr/>
      <dgm:t>
        <a:bodyPr/>
        <a:lstStyle/>
        <a:p>
          <a:r>
            <a:rPr lang="it-IT"/>
            <a:t>I centri servizi per anziani sono </a:t>
          </a:r>
          <a:r>
            <a:rPr lang="it-IT" b="1"/>
            <a:t>339</a:t>
          </a:r>
          <a:r>
            <a:rPr lang="it-IT"/>
            <a:t>, di cui </a:t>
          </a:r>
          <a:r>
            <a:rPr lang="it-IT" b="1"/>
            <a:t>133 pubblici</a:t>
          </a:r>
          <a:r>
            <a:rPr lang="it-IT"/>
            <a:t> e </a:t>
          </a:r>
          <a:r>
            <a:rPr lang="it-IT" b="1"/>
            <a:t>206 privati</a:t>
          </a:r>
          <a:r>
            <a:rPr lang="it-IT"/>
            <a:t>. </a:t>
          </a:r>
          <a:endParaRPr lang="en-US"/>
        </a:p>
      </dgm:t>
    </dgm:pt>
    <dgm:pt modelId="{D6D1193F-8BBC-48B1-9A5A-9CC802028C94}" type="parTrans" cxnId="{836362D0-76F0-4214-B34D-1D1988E4CCA9}">
      <dgm:prSet/>
      <dgm:spPr/>
      <dgm:t>
        <a:bodyPr/>
        <a:lstStyle/>
        <a:p>
          <a:endParaRPr lang="en-US"/>
        </a:p>
      </dgm:t>
    </dgm:pt>
    <dgm:pt modelId="{2B4D5B3F-175E-43BA-86A6-C1E01DBBA8E6}" type="sibTrans" cxnId="{836362D0-76F0-4214-B34D-1D1988E4CCA9}">
      <dgm:prSet/>
      <dgm:spPr/>
      <dgm:t>
        <a:bodyPr/>
        <a:lstStyle/>
        <a:p>
          <a:endParaRPr lang="en-US"/>
        </a:p>
      </dgm:t>
    </dgm:pt>
    <dgm:pt modelId="{E58DDB3D-A3D2-47AE-8A98-1AAF85258D97}">
      <dgm:prSet/>
      <dgm:spPr/>
      <dgm:t>
        <a:bodyPr/>
        <a:lstStyle/>
        <a:p>
          <a:r>
            <a:rPr lang="it-IT"/>
            <a:t>Nel pubblico i posti autorizzati sono 18.210 mentre quelli accreditati superano quota 17.200. </a:t>
          </a:r>
          <a:endParaRPr lang="en-US"/>
        </a:p>
      </dgm:t>
    </dgm:pt>
    <dgm:pt modelId="{D359944C-6AB4-4CAB-A0BE-12F442377E8C}" type="parTrans" cxnId="{71876DB0-5DC8-4F4B-B9D6-AA738214BFED}">
      <dgm:prSet/>
      <dgm:spPr/>
      <dgm:t>
        <a:bodyPr/>
        <a:lstStyle/>
        <a:p>
          <a:endParaRPr lang="en-US"/>
        </a:p>
      </dgm:t>
    </dgm:pt>
    <dgm:pt modelId="{0B896A0F-6181-4737-801B-C328750B4B22}" type="sibTrans" cxnId="{71876DB0-5DC8-4F4B-B9D6-AA738214BFED}">
      <dgm:prSet/>
      <dgm:spPr/>
      <dgm:t>
        <a:bodyPr/>
        <a:lstStyle/>
        <a:p>
          <a:endParaRPr lang="en-US"/>
        </a:p>
      </dgm:t>
    </dgm:pt>
    <dgm:pt modelId="{9DB61489-8379-4E54-98F5-076258137745}">
      <dgm:prSet/>
      <dgm:spPr/>
      <dgm:t>
        <a:bodyPr/>
        <a:lstStyle/>
        <a:p>
          <a:r>
            <a:rPr lang="it-IT"/>
            <a:t>Nel privato troviamo 19.483 posti autorizzati e 17.019 accreditati. </a:t>
          </a:r>
          <a:endParaRPr lang="en-US"/>
        </a:p>
      </dgm:t>
    </dgm:pt>
    <dgm:pt modelId="{677054BF-24F3-4CD2-95D9-189400BEF6F6}" type="parTrans" cxnId="{6C39194F-D19B-4566-8BC2-592607AB6FB5}">
      <dgm:prSet/>
      <dgm:spPr/>
      <dgm:t>
        <a:bodyPr/>
        <a:lstStyle/>
        <a:p>
          <a:endParaRPr lang="en-US"/>
        </a:p>
      </dgm:t>
    </dgm:pt>
    <dgm:pt modelId="{35F197BD-6FBF-4EE7-866F-C7071B921BD7}" type="sibTrans" cxnId="{6C39194F-D19B-4566-8BC2-592607AB6FB5}">
      <dgm:prSet/>
      <dgm:spPr/>
      <dgm:t>
        <a:bodyPr/>
        <a:lstStyle/>
        <a:p>
          <a:endParaRPr lang="en-US"/>
        </a:p>
      </dgm:t>
    </dgm:pt>
    <dgm:pt modelId="{D69E7EC3-1D9A-4660-83B8-5D27A504AC3F}">
      <dgm:prSet/>
      <dgm:spPr/>
      <dgm:t>
        <a:bodyPr/>
        <a:lstStyle/>
        <a:p>
          <a:r>
            <a:rPr lang="it-IT" b="1"/>
            <a:t>In generale, fra strutture pubbliche e strutture private, circa 3.500 ospiti non usufruiscono del contributo regionale.</a:t>
          </a:r>
          <a:endParaRPr lang="en-US"/>
        </a:p>
      </dgm:t>
    </dgm:pt>
    <dgm:pt modelId="{CBEDD8D9-46EF-42E5-A7DB-0BB5B50E2082}" type="parTrans" cxnId="{B2881F64-C104-4EE2-B931-52CCF7EB1033}">
      <dgm:prSet/>
      <dgm:spPr/>
      <dgm:t>
        <a:bodyPr/>
        <a:lstStyle/>
        <a:p>
          <a:endParaRPr lang="en-US"/>
        </a:p>
      </dgm:t>
    </dgm:pt>
    <dgm:pt modelId="{4CFCE258-4A14-4CB7-81C8-1E4EC9A27453}" type="sibTrans" cxnId="{B2881F64-C104-4EE2-B931-52CCF7EB1033}">
      <dgm:prSet/>
      <dgm:spPr/>
      <dgm:t>
        <a:bodyPr/>
        <a:lstStyle/>
        <a:p>
          <a:endParaRPr lang="en-US"/>
        </a:p>
      </dgm:t>
    </dgm:pt>
    <dgm:pt modelId="{46F3A16A-3064-42AF-A6E9-F2B039E1F38A}" type="pres">
      <dgm:prSet presAssocID="{91B4D768-14C3-4881-9E24-B36BF339E244}" presName="linear" presStyleCnt="0">
        <dgm:presLayoutVars>
          <dgm:animLvl val="lvl"/>
          <dgm:resizeHandles val="exact"/>
        </dgm:presLayoutVars>
      </dgm:prSet>
      <dgm:spPr/>
    </dgm:pt>
    <dgm:pt modelId="{641BD89A-CB21-4CAB-B026-2738D302B350}" type="pres">
      <dgm:prSet presAssocID="{127D9D80-7A5A-4067-AD38-A308D62E02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F25375-3105-4391-B7D1-F478A89B6CF9}" type="pres">
      <dgm:prSet presAssocID="{127D9D80-7A5A-4067-AD38-A308D62E0229}" presName="childText" presStyleLbl="revTx" presStyleIdx="0" presStyleCnt="1">
        <dgm:presLayoutVars>
          <dgm:bulletEnabled val="1"/>
        </dgm:presLayoutVars>
      </dgm:prSet>
      <dgm:spPr/>
    </dgm:pt>
    <dgm:pt modelId="{A7591F1F-F78B-4E94-9392-691E88A08E1E}" type="pres">
      <dgm:prSet presAssocID="{D69E7EC3-1D9A-4660-83B8-5D27A504AC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F53205-D6A7-486B-86DC-B5808DB10CEB}" type="presOf" srcId="{D69E7EC3-1D9A-4660-83B8-5D27A504AC3F}" destId="{A7591F1F-F78B-4E94-9392-691E88A08E1E}" srcOrd="0" destOrd="0" presId="urn:microsoft.com/office/officeart/2005/8/layout/vList2"/>
    <dgm:cxn modelId="{B2881F64-C104-4EE2-B931-52CCF7EB1033}" srcId="{91B4D768-14C3-4881-9E24-B36BF339E244}" destId="{D69E7EC3-1D9A-4660-83B8-5D27A504AC3F}" srcOrd="1" destOrd="0" parTransId="{CBEDD8D9-46EF-42E5-A7DB-0BB5B50E2082}" sibTransId="{4CFCE258-4A14-4CB7-81C8-1E4EC9A27453}"/>
    <dgm:cxn modelId="{D959D34E-A375-4551-8CAD-8249C8C13A5D}" type="presOf" srcId="{127D9D80-7A5A-4067-AD38-A308D62E0229}" destId="{641BD89A-CB21-4CAB-B026-2738D302B350}" srcOrd="0" destOrd="0" presId="urn:microsoft.com/office/officeart/2005/8/layout/vList2"/>
    <dgm:cxn modelId="{6C39194F-D19B-4566-8BC2-592607AB6FB5}" srcId="{127D9D80-7A5A-4067-AD38-A308D62E0229}" destId="{9DB61489-8379-4E54-98F5-076258137745}" srcOrd="1" destOrd="0" parTransId="{677054BF-24F3-4CD2-95D9-189400BEF6F6}" sibTransId="{35F197BD-6FBF-4EE7-866F-C7071B921BD7}"/>
    <dgm:cxn modelId="{4445D350-9CE0-43C7-80A1-EC25C53F5B17}" type="presOf" srcId="{91B4D768-14C3-4881-9E24-B36BF339E244}" destId="{46F3A16A-3064-42AF-A6E9-F2B039E1F38A}" srcOrd="0" destOrd="0" presId="urn:microsoft.com/office/officeart/2005/8/layout/vList2"/>
    <dgm:cxn modelId="{71876DB0-5DC8-4F4B-B9D6-AA738214BFED}" srcId="{127D9D80-7A5A-4067-AD38-A308D62E0229}" destId="{E58DDB3D-A3D2-47AE-8A98-1AAF85258D97}" srcOrd="0" destOrd="0" parTransId="{D359944C-6AB4-4CAB-A0BE-12F442377E8C}" sibTransId="{0B896A0F-6181-4737-801B-C328750B4B22}"/>
    <dgm:cxn modelId="{948BA2B6-9169-4ABD-85F4-5E004C1437B0}" type="presOf" srcId="{9DB61489-8379-4E54-98F5-076258137745}" destId="{70F25375-3105-4391-B7D1-F478A89B6CF9}" srcOrd="0" destOrd="1" presId="urn:microsoft.com/office/officeart/2005/8/layout/vList2"/>
    <dgm:cxn modelId="{836362D0-76F0-4214-B34D-1D1988E4CCA9}" srcId="{91B4D768-14C3-4881-9E24-B36BF339E244}" destId="{127D9D80-7A5A-4067-AD38-A308D62E0229}" srcOrd="0" destOrd="0" parTransId="{D6D1193F-8BBC-48B1-9A5A-9CC802028C94}" sibTransId="{2B4D5B3F-175E-43BA-86A6-C1E01DBBA8E6}"/>
    <dgm:cxn modelId="{91174FFC-62F6-4E86-9930-CF8710BBE840}" type="presOf" srcId="{E58DDB3D-A3D2-47AE-8A98-1AAF85258D97}" destId="{70F25375-3105-4391-B7D1-F478A89B6CF9}" srcOrd="0" destOrd="0" presId="urn:microsoft.com/office/officeart/2005/8/layout/vList2"/>
    <dgm:cxn modelId="{3FBA6B9E-53FE-4154-8529-CB2C4D7A7E5D}" type="presParOf" srcId="{46F3A16A-3064-42AF-A6E9-F2B039E1F38A}" destId="{641BD89A-CB21-4CAB-B026-2738D302B350}" srcOrd="0" destOrd="0" presId="urn:microsoft.com/office/officeart/2005/8/layout/vList2"/>
    <dgm:cxn modelId="{ED334F81-FDBF-494B-8051-DFD82BCD2883}" type="presParOf" srcId="{46F3A16A-3064-42AF-A6E9-F2B039E1F38A}" destId="{70F25375-3105-4391-B7D1-F478A89B6CF9}" srcOrd="1" destOrd="0" presId="urn:microsoft.com/office/officeart/2005/8/layout/vList2"/>
    <dgm:cxn modelId="{83BF76BC-4903-4D0D-8FE0-785EDFBD5933}" type="presParOf" srcId="{46F3A16A-3064-42AF-A6E9-F2B039E1F38A}" destId="{A7591F1F-F78B-4E94-9392-691E88A08E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5B843-50B9-4287-A199-E8C98E6B56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CDA112-03F6-4B1B-9047-0E9ED325ACE0}">
      <dgm:prSet/>
      <dgm:spPr/>
      <dgm:t>
        <a:bodyPr/>
        <a:lstStyle/>
        <a:p>
          <a:r>
            <a:rPr lang="it-IT" dirty="0"/>
            <a:t>Con DDR 52/2021 e successive integrazioni, a partire dal 01/01/2022 sono stati istituiti tre specifici interventi le cui misure vengono esplicitate e denominate ICD Caregiver (CG):</a:t>
          </a:r>
          <a:endParaRPr lang="en-US" dirty="0"/>
        </a:p>
      </dgm:t>
    </dgm:pt>
    <dgm:pt modelId="{5607F6E2-4F15-48DB-B960-47AC41FF30B3}" type="parTrans" cxnId="{3AAED183-946C-4610-B2F9-5DB4A2E7C325}">
      <dgm:prSet/>
      <dgm:spPr/>
      <dgm:t>
        <a:bodyPr/>
        <a:lstStyle/>
        <a:p>
          <a:endParaRPr lang="en-US"/>
        </a:p>
      </dgm:t>
    </dgm:pt>
    <dgm:pt modelId="{D5099C20-CF07-435B-A0B2-C0EAE6CE5251}" type="sibTrans" cxnId="{3AAED183-946C-4610-B2F9-5DB4A2E7C325}">
      <dgm:prSet/>
      <dgm:spPr/>
      <dgm:t>
        <a:bodyPr/>
        <a:lstStyle/>
        <a:p>
          <a:endParaRPr lang="en-US"/>
        </a:p>
      </dgm:t>
    </dgm:pt>
    <dgm:pt modelId="{5B8BBA5D-6F3A-4A4B-BCFB-07E14B7438DA}">
      <dgm:prSet/>
      <dgm:spPr/>
      <dgm:t>
        <a:bodyPr/>
        <a:lstStyle/>
        <a:p>
          <a:r>
            <a:rPr lang="it-IT"/>
            <a:t>Intervento A.1 - destinato ai caregiver che seguono persone in condizione di disabilità gravissima tenendo conto anche dei fenomeni di insorgenza anticipata;</a:t>
          </a:r>
          <a:endParaRPr lang="en-US"/>
        </a:p>
      </dgm:t>
    </dgm:pt>
    <dgm:pt modelId="{92B50478-2338-4C34-A37E-F0AA01A45C07}" type="parTrans" cxnId="{5FDBA2C3-BF1B-4714-91D1-6FB04A189AF2}">
      <dgm:prSet/>
      <dgm:spPr/>
      <dgm:t>
        <a:bodyPr/>
        <a:lstStyle/>
        <a:p>
          <a:endParaRPr lang="en-US"/>
        </a:p>
      </dgm:t>
    </dgm:pt>
    <dgm:pt modelId="{C87358FC-2148-4C3B-880C-F957948843BE}" type="sibTrans" cxnId="{5FDBA2C3-BF1B-4714-91D1-6FB04A189AF2}">
      <dgm:prSet/>
      <dgm:spPr/>
      <dgm:t>
        <a:bodyPr/>
        <a:lstStyle/>
        <a:p>
          <a:endParaRPr lang="en-US"/>
        </a:p>
      </dgm:t>
    </dgm:pt>
    <dgm:pt modelId="{92DAA2F6-0DEA-4D96-92AD-269BAAAD9AB0}">
      <dgm:prSet/>
      <dgm:spPr/>
      <dgm:t>
        <a:bodyPr/>
        <a:lstStyle/>
        <a:p>
          <a:r>
            <a:rPr lang="it-IT"/>
            <a:t>Intervento A.2 - destinato ai caregiver di coloro che non hanno avuto accesso alle strutture residenziali a causa delle disposizioni normative emergenziali;</a:t>
          </a:r>
          <a:endParaRPr lang="en-US"/>
        </a:p>
      </dgm:t>
    </dgm:pt>
    <dgm:pt modelId="{40594C34-C8A8-48E5-BA8B-40A50C3918F9}" type="parTrans" cxnId="{1F0CE114-E168-463E-AF5C-9B7A238CF0B5}">
      <dgm:prSet/>
      <dgm:spPr/>
      <dgm:t>
        <a:bodyPr/>
        <a:lstStyle/>
        <a:p>
          <a:endParaRPr lang="en-US"/>
        </a:p>
      </dgm:t>
    </dgm:pt>
    <dgm:pt modelId="{562C0EC6-5F24-4CA0-AD56-77DFBA830354}" type="sibTrans" cxnId="{1F0CE114-E168-463E-AF5C-9B7A238CF0B5}">
      <dgm:prSet/>
      <dgm:spPr/>
      <dgm:t>
        <a:bodyPr/>
        <a:lstStyle/>
        <a:p>
          <a:endParaRPr lang="en-US"/>
        </a:p>
      </dgm:t>
    </dgm:pt>
    <dgm:pt modelId="{C4A11F5F-03D3-40E3-8F8D-08FC59919F72}">
      <dgm:prSet/>
      <dgm:spPr/>
      <dgm:t>
        <a:bodyPr/>
        <a:lstStyle/>
        <a:p>
          <a:r>
            <a:rPr lang="it-IT"/>
            <a:t>Intervento A.3 - destinato ai programmi di accompagnamento finalizzati alla deistituzionalizzazione e al ricongiungimento del caregiver con la persona assistita.</a:t>
          </a:r>
          <a:endParaRPr lang="en-US"/>
        </a:p>
      </dgm:t>
    </dgm:pt>
    <dgm:pt modelId="{52844CE9-9EA9-4229-8143-8E946ED706AD}" type="parTrans" cxnId="{C97D76D3-6F3E-4515-84D7-0A7C43A1EA24}">
      <dgm:prSet/>
      <dgm:spPr/>
      <dgm:t>
        <a:bodyPr/>
        <a:lstStyle/>
        <a:p>
          <a:endParaRPr lang="en-US"/>
        </a:p>
      </dgm:t>
    </dgm:pt>
    <dgm:pt modelId="{464D9734-43E3-4D14-BB40-8B54233B4BFE}" type="sibTrans" cxnId="{C97D76D3-6F3E-4515-84D7-0A7C43A1EA24}">
      <dgm:prSet/>
      <dgm:spPr/>
      <dgm:t>
        <a:bodyPr/>
        <a:lstStyle/>
        <a:p>
          <a:endParaRPr lang="en-US"/>
        </a:p>
      </dgm:t>
    </dgm:pt>
    <dgm:pt modelId="{ACF1E709-1D7D-470D-9070-E4D98E28C7C9}">
      <dgm:prSet/>
      <dgm:spPr/>
      <dgm:t>
        <a:bodyPr/>
        <a:lstStyle/>
        <a:p>
          <a:r>
            <a:rPr lang="it-IT"/>
            <a:t>Nel 2022 hanno beneficiato di tale contributo </a:t>
          </a:r>
          <a:r>
            <a:rPr lang="it-IT" b="1"/>
            <a:t>513 utenti</a:t>
          </a:r>
          <a:r>
            <a:rPr lang="it-IT"/>
            <a:t>. </a:t>
          </a:r>
          <a:br>
            <a:rPr lang="it-IT"/>
          </a:br>
          <a:r>
            <a:rPr lang="it-IT"/>
            <a:t>Il valore medio dell’età dei beneficiari degli interventi ICD Caregiver è di </a:t>
          </a:r>
          <a:r>
            <a:rPr lang="it-IT" b="1"/>
            <a:t>40,6 anni</a:t>
          </a:r>
          <a:r>
            <a:rPr lang="it-IT"/>
            <a:t>.</a:t>
          </a:r>
          <a:endParaRPr lang="en-US"/>
        </a:p>
      </dgm:t>
    </dgm:pt>
    <dgm:pt modelId="{F3272BE6-E69B-4D70-8DCC-4D2D7E1FBB8F}" type="parTrans" cxnId="{F8AE9982-8A37-47F1-A4A6-D9F72C2EDE26}">
      <dgm:prSet/>
      <dgm:spPr/>
      <dgm:t>
        <a:bodyPr/>
        <a:lstStyle/>
        <a:p>
          <a:endParaRPr lang="en-US"/>
        </a:p>
      </dgm:t>
    </dgm:pt>
    <dgm:pt modelId="{6C6EB755-56B0-4F57-9D25-43C8C7A6F11C}" type="sibTrans" cxnId="{F8AE9982-8A37-47F1-A4A6-D9F72C2EDE26}">
      <dgm:prSet/>
      <dgm:spPr/>
      <dgm:t>
        <a:bodyPr/>
        <a:lstStyle/>
        <a:p>
          <a:endParaRPr lang="en-US"/>
        </a:p>
      </dgm:t>
    </dgm:pt>
    <dgm:pt modelId="{D820910E-F386-491A-897B-0F850F110C86}" type="pres">
      <dgm:prSet presAssocID="{36E5B843-50B9-4287-A199-E8C98E6B56C1}" presName="linear" presStyleCnt="0">
        <dgm:presLayoutVars>
          <dgm:animLvl val="lvl"/>
          <dgm:resizeHandles val="exact"/>
        </dgm:presLayoutVars>
      </dgm:prSet>
      <dgm:spPr/>
    </dgm:pt>
    <dgm:pt modelId="{B96ED55A-C951-4BAE-81B1-B1099F25C21D}" type="pres">
      <dgm:prSet presAssocID="{DECDA112-03F6-4B1B-9047-0E9ED325AC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BE6F41-239B-41F2-B650-3A05FFEEFFA5}" type="pres">
      <dgm:prSet presAssocID="{DECDA112-03F6-4B1B-9047-0E9ED325ACE0}" presName="childText" presStyleLbl="revTx" presStyleIdx="0" presStyleCnt="1">
        <dgm:presLayoutVars>
          <dgm:bulletEnabled val="1"/>
        </dgm:presLayoutVars>
      </dgm:prSet>
      <dgm:spPr/>
    </dgm:pt>
    <dgm:pt modelId="{C2CB045E-70E9-4CD9-B972-85F676720FEE}" type="pres">
      <dgm:prSet presAssocID="{ACF1E709-1D7D-470D-9070-E4D98E28C7C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F0CE114-E168-463E-AF5C-9B7A238CF0B5}" srcId="{DECDA112-03F6-4B1B-9047-0E9ED325ACE0}" destId="{92DAA2F6-0DEA-4D96-92AD-269BAAAD9AB0}" srcOrd="1" destOrd="0" parTransId="{40594C34-C8A8-48E5-BA8B-40A50C3918F9}" sibTransId="{562C0EC6-5F24-4CA0-AD56-77DFBA830354}"/>
    <dgm:cxn modelId="{FBBA031E-2F8F-479F-A3B5-3925D648F832}" type="presOf" srcId="{DECDA112-03F6-4B1B-9047-0E9ED325ACE0}" destId="{B96ED55A-C951-4BAE-81B1-B1099F25C21D}" srcOrd="0" destOrd="0" presId="urn:microsoft.com/office/officeart/2005/8/layout/vList2"/>
    <dgm:cxn modelId="{84E8763A-3E50-4326-A527-6DE0A3D373B1}" type="presOf" srcId="{5B8BBA5D-6F3A-4A4B-BCFB-07E14B7438DA}" destId="{E9BE6F41-239B-41F2-B650-3A05FFEEFFA5}" srcOrd="0" destOrd="0" presId="urn:microsoft.com/office/officeart/2005/8/layout/vList2"/>
    <dgm:cxn modelId="{F8AE9982-8A37-47F1-A4A6-D9F72C2EDE26}" srcId="{36E5B843-50B9-4287-A199-E8C98E6B56C1}" destId="{ACF1E709-1D7D-470D-9070-E4D98E28C7C9}" srcOrd="1" destOrd="0" parTransId="{F3272BE6-E69B-4D70-8DCC-4D2D7E1FBB8F}" sibTransId="{6C6EB755-56B0-4F57-9D25-43C8C7A6F11C}"/>
    <dgm:cxn modelId="{3AAED183-946C-4610-B2F9-5DB4A2E7C325}" srcId="{36E5B843-50B9-4287-A199-E8C98E6B56C1}" destId="{DECDA112-03F6-4B1B-9047-0E9ED325ACE0}" srcOrd="0" destOrd="0" parTransId="{5607F6E2-4F15-48DB-B960-47AC41FF30B3}" sibTransId="{D5099C20-CF07-435B-A0B2-C0EAE6CE5251}"/>
    <dgm:cxn modelId="{B30B5E9C-4793-4F8E-B97A-34780C6AFE8D}" type="presOf" srcId="{92DAA2F6-0DEA-4D96-92AD-269BAAAD9AB0}" destId="{E9BE6F41-239B-41F2-B650-3A05FFEEFFA5}" srcOrd="0" destOrd="1" presId="urn:microsoft.com/office/officeart/2005/8/layout/vList2"/>
    <dgm:cxn modelId="{08835BA2-049D-4237-91E9-1248F15C84E8}" type="presOf" srcId="{C4A11F5F-03D3-40E3-8F8D-08FC59919F72}" destId="{E9BE6F41-239B-41F2-B650-3A05FFEEFFA5}" srcOrd="0" destOrd="2" presId="urn:microsoft.com/office/officeart/2005/8/layout/vList2"/>
    <dgm:cxn modelId="{4B33D5AC-A90E-44AC-BC55-83E186D70D95}" type="presOf" srcId="{ACF1E709-1D7D-470D-9070-E4D98E28C7C9}" destId="{C2CB045E-70E9-4CD9-B972-85F676720FEE}" srcOrd="0" destOrd="0" presId="urn:microsoft.com/office/officeart/2005/8/layout/vList2"/>
    <dgm:cxn modelId="{5FDBA2C3-BF1B-4714-91D1-6FB04A189AF2}" srcId="{DECDA112-03F6-4B1B-9047-0E9ED325ACE0}" destId="{5B8BBA5D-6F3A-4A4B-BCFB-07E14B7438DA}" srcOrd="0" destOrd="0" parTransId="{92B50478-2338-4C34-A37E-F0AA01A45C07}" sibTransId="{C87358FC-2148-4C3B-880C-F957948843BE}"/>
    <dgm:cxn modelId="{C97D76D3-6F3E-4515-84D7-0A7C43A1EA24}" srcId="{DECDA112-03F6-4B1B-9047-0E9ED325ACE0}" destId="{C4A11F5F-03D3-40E3-8F8D-08FC59919F72}" srcOrd="2" destOrd="0" parTransId="{52844CE9-9EA9-4229-8143-8E946ED706AD}" sibTransId="{464D9734-43E3-4D14-BB40-8B54233B4BFE}"/>
    <dgm:cxn modelId="{1888A8EB-8F26-4081-890C-670E3A88EAC6}" type="presOf" srcId="{36E5B843-50B9-4287-A199-E8C98E6B56C1}" destId="{D820910E-F386-491A-897B-0F850F110C86}" srcOrd="0" destOrd="0" presId="urn:microsoft.com/office/officeart/2005/8/layout/vList2"/>
    <dgm:cxn modelId="{C7334BFC-2B44-456D-B82B-2E09ED3CA23A}" type="presParOf" srcId="{D820910E-F386-491A-897B-0F850F110C86}" destId="{B96ED55A-C951-4BAE-81B1-B1099F25C21D}" srcOrd="0" destOrd="0" presId="urn:microsoft.com/office/officeart/2005/8/layout/vList2"/>
    <dgm:cxn modelId="{9D5D681D-3E45-4D71-A69E-F3C4FEA873CD}" type="presParOf" srcId="{D820910E-F386-491A-897B-0F850F110C86}" destId="{E9BE6F41-239B-41F2-B650-3A05FFEEFFA5}" srcOrd="1" destOrd="0" presId="urn:microsoft.com/office/officeart/2005/8/layout/vList2"/>
    <dgm:cxn modelId="{72B6D519-DEDC-493C-B149-94FA9D13CE1E}" type="presParOf" srcId="{D820910E-F386-491A-897B-0F850F110C86}" destId="{C2CB045E-70E9-4CD9-B972-85F676720F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B35F75-6C29-4409-9093-5EA173AAC61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116BC3-FDC3-4C98-AF0C-E13880D2CF90}">
      <dgm:prSet/>
      <dgm:spPr/>
      <dgm:t>
        <a:bodyPr/>
        <a:lstStyle/>
        <a:p>
          <a:r>
            <a:rPr lang="it-IT" dirty="0"/>
            <a:t>IMPORTI 2023 1.250.000,00 Euro</a:t>
          </a:r>
          <a:endParaRPr lang="en-US" dirty="0"/>
        </a:p>
      </dgm:t>
    </dgm:pt>
    <dgm:pt modelId="{5E17FBF5-9B1E-436E-83CE-A9823FD3D537}" type="parTrans" cxnId="{C2E73890-DE58-449C-A4F5-DF83FEF5BFC0}">
      <dgm:prSet/>
      <dgm:spPr/>
      <dgm:t>
        <a:bodyPr/>
        <a:lstStyle/>
        <a:p>
          <a:endParaRPr lang="en-US"/>
        </a:p>
      </dgm:t>
    </dgm:pt>
    <dgm:pt modelId="{43475893-13D7-4D75-AB35-C217831207A3}" type="sibTrans" cxnId="{C2E73890-DE58-449C-A4F5-DF83FEF5BFC0}">
      <dgm:prSet/>
      <dgm:spPr/>
      <dgm:t>
        <a:bodyPr/>
        <a:lstStyle/>
        <a:p>
          <a:endParaRPr lang="en-US"/>
        </a:p>
      </dgm:t>
    </dgm:pt>
    <dgm:pt modelId="{3C93D251-2B5C-440C-A409-8BACD813BB34}">
      <dgm:prSet/>
      <dgm:spPr/>
      <dgm:t>
        <a:bodyPr/>
        <a:lstStyle/>
        <a:p>
          <a:r>
            <a:rPr lang="it-IT" dirty="0"/>
            <a:t>IMPORTI 2024 900.000,00 Euro</a:t>
          </a:r>
          <a:endParaRPr lang="en-US" dirty="0"/>
        </a:p>
      </dgm:t>
    </dgm:pt>
    <dgm:pt modelId="{33D959E3-17A5-47FF-A0B5-EE1AA3A00602}" type="parTrans" cxnId="{98E43AA5-E86D-4435-9ED5-417C12F9B1EA}">
      <dgm:prSet/>
      <dgm:spPr/>
      <dgm:t>
        <a:bodyPr/>
        <a:lstStyle/>
        <a:p>
          <a:endParaRPr lang="en-US"/>
        </a:p>
      </dgm:t>
    </dgm:pt>
    <dgm:pt modelId="{A6F802FA-941F-4E9C-948E-58A879099B2D}" type="sibTrans" cxnId="{98E43AA5-E86D-4435-9ED5-417C12F9B1EA}">
      <dgm:prSet/>
      <dgm:spPr/>
      <dgm:t>
        <a:bodyPr/>
        <a:lstStyle/>
        <a:p>
          <a:endParaRPr lang="en-US"/>
        </a:p>
      </dgm:t>
    </dgm:pt>
    <dgm:pt modelId="{C95A8F39-B6C7-4F3F-B76D-563083C8C3FD}" type="pres">
      <dgm:prSet presAssocID="{F3B35F75-6C29-4409-9093-5EA173AAC6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6D9C7E-2875-4903-8653-A3DAAD43B20B}" type="pres">
      <dgm:prSet presAssocID="{0A116BC3-FDC3-4C98-AF0C-E13880D2CF90}" presName="root" presStyleCnt="0"/>
      <dgm:spPr/>
    </dgm:pt>
    <dgm:pt modelId="{DF904854-7BAD-4595-A13D-962EC9808694}" type="pres">
      <dgm:prSet presAssocID="{0A116BC3-FDC3-4C98-AF0C-E13880D2CF90}" presName="rootComposite" presStyleCnt="0"/>
      <dgm:spPr/>
    </dgm:pt>
    <dgm:pt modelId="{AD143CB9-186E-4C4C-9652-CEC1D73BC4C5}" type="pres">
      <dgm:prSet presAssocID="{0A116BC3-FDC3-4C98-AF0C-E13880D2CF90}" presName="rootText" presStyleLbl="node1" presStyleIdx="0" presStyleCnt="2"/>
      <dgm:spPr/>
    </dgm:pt>
    <dgm:pt modelId="{CE74D4D2-562B-447F-9F14-29773E4411A1}" type="pres">
      <dgm:prSet presAssocID="{0A116BC3-FDC3-4C98-AF0C-E13880D2CF90}" presName="rootConnector" presStyleLbl="node1" presStyleIdx="0" presStyleCnt="2"/>
      <dgm:spPr/>
    </dgm:pt>
    <dgm:pt modelId="{D636F16C-E65C-43A3-A854-AA25A7D0D6F6}" type="pres">
      <dgm:prSet presAssocID="{0A116BC3-FDC3-4C98-AF0C-E13880D2CF90}" presName="childShape" presStyleCnt="0"/>
      <dgm:spPr/>
    </dgm:pt>
    <dgm:pt modelId="{C6972F11-D8D5-4B94-A121-A89E7013DF5C}" type="pres">
      <dgm:prSet presAssocID="{3C93D251-2B5C-440C-A409-8BACD813BB34}" presName="root" presStyleCnt="0"/>
      <dgm:spPr/>
    </dgm:pt>
    <dgm:pt modelId="{8C42EBC2-C003-49D9-9FDB-A2FB447C32C7}" type="pres">
      <dgm:prSet presAssocID="{3C93D251-2B5C-440C-A409-8BACD813BB34}" presName="rootComposite" presStyleCnt="0"/>
      <dgm:spPr/>
    </dgm:pt>
    <dgm:pt modelId="{E11C07A8-1F68-4C21-B6AB-8DEF367C2076}" type="pres">
      <dgm:prSet presAssocID="{3C93D251-2B5C-440C-A409-8BACD813BB34}" presName="rootText" presStyleLbl="node1" presStyleIdx="1" presStyleCnt="2"/>
      <dgm:spPr/>
    </dgm:pt>
    <dgm:pt modelId="{B31A1BD1-907C-4E14-9F91-E2D216C80284}" type="pres">
      <dgm:prSet presAssocID="{3C93D251-2B5C-440C-A409-8BACD813BB34}" presName="rootConnector" presStyleLbl="node1" presStyleIdx="1" presStyleCnt="2"/>
      <dgm:spPr/>
    </dgm:pt>
    <dgm:pt modelId="{67427920-81E4-4513-B2A9-63C385D00E72}" type="pres">
      <dgm:prSet presAssocID="{3C93D251-2B5C-440C-A409-8BACD813BB34}" presName="childShape" presStyleCnt="0"/>
      <dgm:spPr/>
    </dgm:pt>
  </dgm:ptLst>
  <dgm:cxnLst>
    <dgm:cxn modelId="{EF3A265D-ED64-4622-80CE-2C04F0702C90}" type="presOf" srcId="{3C93D251-2B5C-440C-A409-8BACD813BB34}" destId="{E11C07A8-1F68-4C21-B6AB-8DEF367C2076}" srcOrd="0" destOrd="0" presId="urn:microsoft.com/office/officeart/2005/8/layout/hierarchy3"/>
    <dgm:cxn modelId="{39C9C645-F60F-4901-BC2A-9CF0AA82A1DE}" type="presOf" srcId="{3C93D251-2B5C-440C-A409-8BACD813BB34}" destId="{B31A1BD1-907C-4E14-9F91-E2D216C80284}" srcOrd="1" destOrd="0" presId="urn:microsoft.com/office/officeart/2005/8/layout/hierarchy3"/>
    <dgm:cxn modelId="{9011BD48-523A-429A-A834-363B86AB541E}" type="presOf" srcId="{0A116BC3-FDC3-4C98-AF0C-E13880D2CF90}" destId="{AD143CB9-186E-4C4C-9652-CEC1D73BC4C5}" srcOrd="0" destOrd="0" presId="urn:microsoft.com/office/officeart/2005/8/layout/hierarchy3"/>
    <dgm:cxn modelId="{87509B55-5840-4526-A8DA-A94DE0765D8F}" type="presOf" srcId="{0A116BC3-FDC3-4C98-AF0C-E13880D2CF90}" destId="{CE74D4D2-562B-447F-9F14-29773E4411A1}" srcOrd="1" destOrd="0" presId="urn:microsoft.com/office/officeart/2005/8/layout/hierarchy3"/>
    <dgm:cxn modelId="{C2E73890-DE58-449C-A4F5-DF83FEF5BFC0}" srcId="{F3B35F75-6C29-4409-9093-5EA173AAC612}" destId="{0A116BC3-FDC3-4C98-AF0C-E13880D2CF90}" srcOrd="0" destOrd="0" parTransId="{5E17FBF5-9B1E-436E-83CE-A9823FD3D537}" sibTransId="{43475893-13D7-4D75-AB35-C217831207A3}"/>
    <dgm:cxn modelId="{98E43AA5-E86D-4435-9ED5-417C12F9B1EA}" srcId="{F3B35F75-6C29-4409-9093-5EA173AAC612}" destId="{3C93D251-2B5C-440C-A409-8BACD813BB34}" srcOrd="1" destOrd="0" parTransId="{33D959E3-17A5-47FF-A0B5-EE1AA3A00602}" sibTransId="{A6F802FA-941F-4E9C-948E-58A879099B2D}"/>
    <dgm:cxn modelId="{72C4E9A8-E6CB-4767-A9AA-6F62B6B67AD1}" type="presOf" srcId="{F3B35F75-6C29-4409-9093-5EA173AAC612}" destId="{C95A8F39-B6C7-4F3F-B76D-563083C8C3FD}" srcOrd="0" destOrd="0" presId="urn:microsoft.com/office/officeart/2005/8/layout/hierarchy3"/>
    <dgm:cxn modelId="{C8138F56-FE14-4733-8B2A-6C87BDC88501}" type="presParOf" srcId="{C95A8F39-B6C7-4F3F-B76D-563083C8C3FD}" destId="{816D9C7E-2875-4903-8653-A3DAAD43B20B}" srcOrd="0" destOrd="0" presId="urn:microsoft.com/office/officeart/2005/8/layout/hierarchy3"/>
    <dgm:cxn modelId="{2306FF2B-97CC-4A2B-9F04-42D2C7BFCC11}" type="presParOf" srcId="{816D9C7E-2875-4903-8653-A3DAAD43B20B}" destId="{DF904854-7BAD-4595-A13D-962EC9808694}" srcOrd="0" destOrd="0" presId="urn:microsoft.com/office/officeart/2005/8/layout/hierarchy3"/>
    <dgm:cxn modelId="{CCF10815-5820-4DD0-BDFE-9650A0D7329D}" type="presParOf" srcId="{DF904854-7BAD-4595-A13D-962EC9808694}" destId="{AD143CB9-186E-4C4C-9652-CEC1D73BC4C5}" srcOrd="0" destOrd="0" presId="urn:microsoft.com/office/officeart/2005/8/layout/hierarchy3"/>
    <dgm:cxn modelId="{E955362B-E071-4112-8251-823994C7661F}" type="presParOf" srcId="{DF904854-7BAD-4595-A13D-962EC9808694}" destId="{CE74D4D2-562B-447F-9F14-29773E4411A1}" srcOrd="1" destOrd="0" presId="urn:microsoft.com/office/officeart/2005/8/layout/hierarchy3"/>
    <dgm:cxn modelId="{E1C4FF09-416B-4EC3-9669-3726A7396E24}" type="presParOf" srcId="{816D9C7E-2875-4903-8653-A3DAAD43B20B}" destId="{D636F16C-E65C-43A3-A854-AA25A7D0D6F6}" srcOrd="1" destOrd="0" presId="urn:microsoft.com/office/officeart/2005/8/layout/hierarchy3"/>
    <dgm:cxn modelId="{15C7C388-F8F3-499F-ABD4-BA11C990A8E0}" type="presParOf" srcId="{C95A8F39-B6C7-4F3F-B76D-563083C8C3FD}" destId="{C6972F11-D8D5-4B94-A121-A89E7013DF5C}" srcOrd="1" destOrd="0" presId="urn:microsoft.com/office/officeart/2005/8/layout/hierarchy3"/>
    <dgm:cxn modelId="{BA215FA9-AD71-4992-9A9C-753B30E40F5C}" type="presParOf" srcId="{C6972F11-D8D5-4B94-A121-A89E7013DF5C}" destId="{8C42EBC2-C003-49D9-9FDB-A2FB447C32C7}" srcOrd="0" destOrd="0" presId="urn:microsoft.com/office/officeart/2005/8/layout/hierarchy3"/>
    <dgm:cxn modelId="{61553550-517D-44B2-B5A1-5783BD1A8AF4}" type="presParOf" srcId="{8C42EBC2-C003-49D9-9FDB-A2FB447C32C7}" destId="{E11C07A8-1F68-4C21-B6AB-8DEF367C2076}" srcOrd="0" destOrd="0" presId="urn:microsoft.com/office/officeart/2005/8/layout/hierarchy3"/>
    <dgm:cxn modelId="{58EEAA49-6989-47D4-88A9-A5485E29431F}" type="presParOf" srcId="{8C42EBC2-C003-49D9-9FDB-A2FB447C32C7}" destId="{B31A1BD1-907C-4E14-9F91-E2D216C80284}" srcOrd="1" destOrd="0" presId="urn:microsoft.com/office/officeart/2005/8/layout/hierarchy3"/>
    <dgm:cxn modelId="{105AB209-C001-4EFF-9F0D-5DC4885A6DAC}" type="presParOf" srcId="{C6972F11-D8D5-4B94-A121-A89E7013DF5C}" destId="{67427920-81E4-4513-B2A9-63C385D00E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D89A-CB21-4CAB-B026-2738D302B350}">
      <dsp:nvSpPr>
        <dsp:cNvPr id="0" name=""/>
        <dsp:cNvSpPr/>
      </dsp:nvSpPr>
      <dsp:spPr>
        <a:xfrm>
          <a:off x="0" y="52232"/>
          <a:ext cx="8977509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I centri servizi per anziani sono </a:t>
          </a:r>
          <a:r>
            <a:rPr lang="it-IT" sz="2600" b="1" kern="1200"/>
            <a:t>339</a:t>
          </a:r>
          <a:r>
            <a:rPr lang="it-IT" sz="2600" kern="1200"/>
            <a:t>, di cui </a:t>
          </a:r>
          <a:r>
            <a:rPr lang="it-IT" sz="2600" b="1" kern="1200"/>
            <a:t>133 pubblici</a:t>
          </a:r>
          <a:r>
            <a:rPr lang="it-IT" sz="2600" kern="1200"/>
            <a:t> e </a:t>
          </a:r>
          <a:r>
            <a:rPr lang="it-IT" sz="2600" b="1" kern="1200"/>
            <a:t>206 privati</a:t>
          </a:r>
          <a:r>
            <a:rPr lang="it-IT" sz="2600" kern="1200"/>
            <a:t>. </a:t>
          </a:r>
          <a:endParaRPr lang="en-US" sz="2600" kern="1200"/>
        </a:p>
      </dsp:txBody>
      <dsp:txXfrm>
        <a:off x="50489" y="102721"/>
        <a:ext cx="8876531" cy="933302"/>
      </dsp:txXfrm>
    </dsp:sp>
    <dsp:sp modelId="{70F25375-3105-4391-B7D1-F478A89B6CF9}">
      <dsp:nvSpPr>
        <dsp:cNvPr id="0" name=""/>
        <dsp:cNvSpPr/>
      </dsp:nvSpPr>
      <dsp:spPr>
        <a:xfrm>
          <a:off x="0" y="1086512"/>
          <a:ext cx="8977509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3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/>
            <a:t>Nel pubblico i posti autorizzati sono 18.210 mentre quelli accreditati superano quota 17.200.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/>
            <a:t>Nel privato troviamo 19.483 posti autorizzati e 17.019 accreditati. </a:t>
          </a:r>
          <a:endParaRPr lang="en-US" sz="2000" kern="1200"/>
        </a:p>
      </dsp:txBody>
      <dsp:txXfrm>
        <a:off x="0" y="1086512"/>
        <a:ext cx="8977509" cy="968760"/>
      </dsp:txXfrm>
    </dsp:sp>
    <dsp:sp modelId="{A7591F1F-F78B-4E94-9392-691E88A08E1E}">
      <dsp:nvSpPr>
        <dsp:cNvPr id="0" name=""/>
        <dsp:cNvSpPr/>
      </dsp:nvSpPr>
      <dsp:spPr>
        <a:xfrm>
          <a:off x="0" y="2055272"/>
          <a:ext cx="8977509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/>
            <a:t>In generale, fra strutture pubbliche e strutture private, circa 3.500 ospiti non usufruiscono del contributo regionale.</a:t>
          </a:r>
          <a:endParaRPr lang="en-US" sz="2600" kern="1200"/>
        </a:p>
      </dsp:txBody>
      <dsp:txXfrm>
        <a:off x="50489" y="2105761"/>
        <a:ext cx="8876531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ED55A-C951-4BAE-81B1-B1099F25C21D}">
      <dsp:nvSpPr>
        <dsp:cNvPr id="0" name=""/>
        <dsp:cNvSpPr/>
      </dsp:nvSpPr>
      <dsp:spPr>
        <a:xfrm>
          <a:off x="0" y="177885"/>
          <a:ext cx="5401492" cy="1333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 DDR 52/2021 e successive integrazioni, a partire dal 01/01/2022 sono stati istituiti tre specifici interventi le cui misure vengono esplicitate e denominate ICD Caregiver (CG):</a:t>
          </a:r>
          <a:endParaRPr lang="en-US" sz="1900" kern="1200" dirty="0"/>
        </a:p>
      </dsp:txBody>
      <dsp:txXfrm>
        <a:off x="65111" y="242996"/>
        <a:ext cx="5271270" cy="1203577"/>
      </dsp:txXfrm>
    </dsp:sp>
    <dsp:sp modelId="{E9BE6F41-239B-41F2-B650-3A05FFEEFFA5}">
      <dsp:nvSpPr>
        <dsp:cNvPr id="0" name=""/>
        <dsp:cNvSpPr/>
      </dsp:nvSpPr>
      <dsp:spPr>
        <a:xfrm>
          <a:off x="0" y="1511685"/>
          <a:ext cx="5401492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9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/>
            <a:t>Intervento A.1 - destinato ai caregiver che seguono persone in condizione di disabilità gravissima tenendo conto anche dei fenomeni di insorgenza anticipata;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/>
            <a:t>Intervento A.2 - destinato ai caregiver di coloro che non hanno avuto accesso alle strutture residenziali a causa delle disposizioni normative emergenziali;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/>
            <a:t>Intervento A.3 - destinato ai programmi di accompagnamento finalizzati alla deistituzionalizzazione e al ricongiungimento del caregiver con la persona assistita.</a:t>
          </a:r>
          <a:endParaRPr lang="en-US" sz="1500" kern="1200"/>
        </a:p>
      </dsp:txBody>
      <dsp:txXfrm>
        <a:off x="0" y="1511685"/>
        <a:ext cx="5401492" cy="2005830"/>
      </dsp:txXfrm>
    </dsp:sp>
    <dsp:sp modelId="{C2CB045E-70E9-4CD9-B972-85F676720FEE}">
      <dsp:nvSpPr>
        <dsp:cNvPr id="0" name=""/>
        <dsp:cNvSpPr/>
      </dsp:nvSpPr>
      <dsp:spPr>
        <a:xfrm>
          <a:off x="0" y="3517515"/>
          <a:ext cx="5401492" cy="1333799"/>
        </a:xfrm>
        <a:prstGeom prst="roundRect">
          <a:avLst/>
        </a:prstGeom>
        <a:solidFill>
          <a:schemeClr val="accent2">
            <a:hueOff val="2999665"/>
            <a:satOff val="-10248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Nel 2022 hanno beneficiato di tale contributo </a:t>
          </a:r>
          <a:r>
            <a:rPr lang="it-IT" sz="1900" b="1" kern="1200"/>
            <a:t>513 utenti</a:t>
          </a:r>
          <a:r>
            <a:rPr lang="it-IT" sz="1900" kern="1200"/>
            <a:t>. </a:t>
          </a:r>
          <a:br>
            <a:rPr lang="it-IT" sz="1900" kern="1200"/>
          </a:br>
          <a:r>
            <a:rPr lang="it-IT" sz="1900" kern="1200"/>
            <a:t>Il valore medio dell’età dei beneficiari degli interventi ICD Caregiver è di </a:t>
          </a:r>
          <a:r>
            <a:rPr lang="it-IT" sz="1900" b="1" kern="1200"/>
            <a:t>40,6 anni</a:t>
          </a:r>
          <a:r>
            <a:rPr lang="it-IT" sz="1900" kern="1200"/>
            <a:t>.</a:t>
          </a:r>
          <a:endParaRPr lang="en-US" sz="1900" kern="1200"/>
        </a:p>
      </dsp:txBody>
      <dsp:txXfrm>
        <a:off x="65111" y="3582626"/>
        <a:ext cx="5271270" cy="120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43CB9-186E-4C4C-9652-CEC1D73BC4C5}">
      <dsp:nvSpPr>
        <dsp:cNvPr id="0" name=""/>
        <dsp:cNvSpPr/>
      </dsp:nvSpPr>
      <dsp:spPr>
        <a:xfrm>
          <a:off x="1105" y="307268"/>
          <a:ext cx="4025280" cy="2012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300" kern="1200" dirty="0"/>
            <a:t>IMPORTI 2023 1.250.000,00 Euro</a:t>
          </a:r>
          <a:endParaRPr lang="en-US" sz="4300" kern="1200" dirty="0"/>
        </a:p>
      </dsp:txBody>
      <dsp:txXfrm>
        <a:off x="60053" y="366216"/>
        <a:ext cx="3907384" cy="1894744"/>
      </dsp:txXfrm>
    </dsp:sp>
    <dsp:sp modelId="{E11C07A8-1F68-4C21-B6AB-8DEF367C2076}">
      <dsp:nvSpPr>
        <dsp:cNvPr id="0" name=""/>
        <dsp:cNvSpPr/>
      </dsp:nvSpPr>
      <dsp:spPr>
        <a:xfrm>
          <a:off x="5032706" y="307268"/>
          <a:ext cx="4025280" cy="2012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300" kern="1200" dirty="0"/>
            <a:t>IMPORTI 2024 900.000,00 Euro</a:t>
          </a:r>
          <a:endParaRPr lang="en-US" sz="4300" kern="1200" dirty="0"/>
        </a:p>
      </dsp:txBody>
      <dsp:txXfrm>
        <a:off x="5091654" y="366216"/>
        <a:ext cx="3907384" cy="1894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1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7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fondo astratto triangolare">
            <a:extLst>
              <a:ext uri="{FF2B5EF4-FFF2-40B4-BE49-F238E27FC236}">
                <a16:creationId xmlns:a16="http://schemas.microsoft.com/office/drawing/2014/main" id="{67EEEA26-4589-195F-3C16-233CA78E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0" y="-147531"/>
            <a:ext cx="12192001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856" y="934541"/>
            <a:ext cx="10329631" cy="4992275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9985794"/>
              <a:gd name="connsiteY0" fmla="*/ 1551223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17333 w 9985794"/>
              <a:gd name="connsiteY0" fmla="*/ 1686702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1 w 9985794"/>
              <a:gd name="connsiteY0" fmla="*/ 1686702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1" y="1686702"/>
                </a:moveTo>
                <a:cubicBezTo>
                  <a:pt x="1" y="1124468"/>
                  <a:pt x="0" y="562234"/>
                  <a:pt x="0" y="0"/>
                </a:cubicBez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DBAEE6-81F2-02E4-391C-35DA7A7BC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82" y="2122245"/>
            <a:ext cx="4536336" cy="2016326"/>
          </a:xfrm>
          <a:noFill/>
        </p:spPr>
        <p:txBody>
          <a:bodyPr anchor="b">
            <a:normAutofit/>
          </a:bodyPr>
          <a:lstStyle/>
          <a:p>
            <a:r>
              <a:rPr lang="it-IT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25 marzo 2024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704020-B794-128F-05C2-5BBD4ECB7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882" y="4358292"/>
            <a:ext cx="4536336" cy="619145"/>
          </a:xfrm>
          <a:noFill/>
        </p:spPr>
        <p:txBody>
          <a:bodyPr anchor="t">
            <a:noAutofit/>
          </a:bodyPr>
          <a:lstStyle/>
          <a:p>
            <a:r>
              <a:rPr lang="it-IT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Vicepresidente della V Commissione consiliare</a:t>
            </a:r>
          </a:p>
          <a:p>
            <a:r>
              <a:rPr lang="it-IT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ANNA MARIA BIGON</a:t>
            </a:r>
          </a:p>
        </p:txBody>
      </p:sp>
    </p:spTree>
    <p:extLst>
      <p:ext uri="{BB962C8B-B14F-4D97-AF65-F5344CB8AC3E}">
        <p14:creationId xmlns:p14="http://schemas.microsoft.com/office/powerpoint/2010/main" val="371465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2C3B9A-B4D2-F54D-15F0-06653E183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68CEB5-F191-9D3E-BAC0-B0E21272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nto esclamativo su uno sfondo giallo">
            <a:extLst>
              <a:ext uri="{FF2B5EF4-FFF2-40B4-BE49-F238E27FC236}">
                <a16:creationId xmlns:a16="http://schemas.microsoft.com/office/drawing/2014/main" id="{F1EACD22-A417-C86C-97CF-89A0F457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1009" r="18091"/>
          <a:stretch/>
        </p:blipFill>
        <p:spPr>
          <a:xfrm>
            <a:off x="20" y="-1"/>
            <a:ext cx="4654276" cy="6857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64ED38-224B-AB8F-2B4A-18C5B2BE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884" y="931856"/>
            <a:ext cx="10318890" cy="4994960"/>
          </a:xfrm>
          <a:custGeom>
            <a:avLst/>
            <a:gdLst>
              <a:gd name="connsiteX0" fmla="*/ 0 w 4172596"/>
              <a:gd name="connsiteY0" fmla="*/ 0 h 4952999"/>
              <a:gd name="connsiteX1" fmla="*/ 4172596 w 4172596"/>
              <a:gd name="connsiteY1" fmla="*/ 0 h 4952999"/>
              <a:gd name="connsiteX2" fmla="*/ 4172596 w 4172596"/>
              <a:gd name="connsiteY2" fmla="*/ 342900 h 4952999"/>
              <a:gd name="connsiteX3" fmla="*/ 3239761 w 4172596"/>
              <a:gd name="connsiteY3" fmla="*/ 342900 h 4952999"/>
              <a:gd name="connsiteX4" fmla="*/ 3239761 w 4172596"/>
              <a:gd name="connsiteY4" fmla="*/ 1934392 h 4952999"/>
              <a:gd name="connsiteX5" fmla="*/ 4172596 w 4172596"/>
              <a:gd name="connsiteY5" fmla="*/ 1934392 h 4952999"/>
              <a:gd name="connsiteX6" fmla="*/ 4172596 w 4172596"/>
              <a:gd name="connsiteY6" fmla="*/ 4952999 h 4952999"/>
              <a:gd name="connsiteX7" fmla="*/ 0 w 4172596"/>
              <a:gd name="connsiteY7" fmla="*/ 4952999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8" fmla="*/ 3331201 w 4172596"/>
              <a:gd name="connsiteY8" fmla="*/ 2025832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  <a:gd name="connsiteX6" fmla="*/ 3239761 w 4172596"/>
              <a:gd name="connsiteY6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96" h="4952999">
                <a:moveTo>
                  <a:pt x="4172596" y="1934392"/>
                </a:moveTo>
                <a:lnTo>
                  <a:pt x="4172596" y="4952999"/>
                </a:lnTo>
                <a:lnTo>
                  <a:pt x="0" y="4952999"/>
                </a:lnTo>
                <a:lnTo>
                  <a:pt x="0" y="0"/>
                </a:lnTo>
                <a:lnTo>
                  <a:pt x="4172596" y="0"/>
                </a:lnTo>
                <a:lnTo>
                  <a:pt x="4172596" y="342900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5FA147-4653-4A73-821F-CBE70AEF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86" y="1319622"/>
            <a:ext cx="3481988" cy="1591492"/>
          </a:xfrm>
          <a:noFill/>
        </p:spPr>
        <p:txBody>
          <a:bodyPr>
            <a:normAutofit/>
          </a:bodyPr>
          <a:lstStyle/>
          <a:p>
            <a:r>
              <a:rPr lang="it-IT">
                <a:solidFill>
                  <a:schemeClr val="accent1">
                    <a:lumMod val="60000"/>
                    <a:lumOff val="40000"/>
                  </a:schemeClr>
                </a:solidFill>
              </a:rPr>
              <a:t>VALORE DELLE IMPEGNATIVE (POST 2022)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DD497-8663-7E1E-76C1-6F3DBBF6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495741"/>
            <a:ext cx="4988781" cy="3996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Con la </a:t>
            </a:r>
            <a:r>
              <a:rPr lang="it-IT" dirty="0" err="1"/>
              <a:t>Dgr</a:t>
            </a:r>
            <a:r>
              <a:rPr lang="it-IT" dirty="0"/>
              <a:t>. n. 996/2022 la Regione ha introdotto l’impegnativa unica di residenzialità di €52/giorno (salvaguardando fino a esaurimento le impegnative da €56). </a:t>
            </a:r>
          </a:p>
          <a:p>
            <a:pPr marL="0" indent="0">
              <a:buNone/>
            </a:pPr>
            <a:r>
              <a:rPr lang="it-IT" dirty="0"/>
              <a:t>Non viene rivisto il valore delle impegnative dei centri diurni, SAPA e SVP.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stessa </a:t>
            </a:r>
            <a:r>
              <a:rPr lang="it-IT" dirty="0" err="1"/>
              <a:t>Dgr</a:t>
            </a:r>
            <a:r>
              <a:rPr lang="it-IT" dirty="0"/>
              <a:t> prevede un aumento di 3.000 impegnative spalmate dal 2022 al 2024, per arrivare a coprire l’87% del fabbisogno. </a:t>
            </a:r>
          </a:p>
        </p:txBody>
      </p:sp>
    </p:spTree>
    <p:extLst>
      <p:ext uri="{BB962C8B-B14F-4D97-AF65-F5344CB8AC3E}">
        <p14:creationId xmlns:p14="http://schemas.microsoft.com/office/powerpoint/2010/main" val="311421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E4C150-80D5-770F-7B10-707225E54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39" y="929119"/>
            <a:ext cx="3713561" cy="499884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E95350-F585-30CD-6B31-DD8E6AC0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5" y="1573427"/>
            <a:ext cx="3417870" cy="1589903"/>
          </a:xfrm>
        </p:spPr>
        <p:txBody>
          <a:bodyPr anchor="t">
            <a:normAutofit/>
          </a:bodyPr>
          <a:lstStyle/>
          <a:p>
            <a:r>
              <a:rPr lang="it-IT" dirty="0"/>
              <a:t>INTERVENTI A SOSTEGNO DEI CAREGIVER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651EB84-DE68-59D3-CAAE-10FA0B4F4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69598"/>
              </p:ext>
            </p:extLst>
          </p:nvPr>
        </p:nvGraphicFramePr>
        <p:xfrm>
          <a:off x="5662749" y="914400"/>
          <a:ext cx="5401492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24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2CB9FF-7D0E-C6EE-FD1E-5414C1C2F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231AAEE-D96D-AD54-F13C-E74EA1A5E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20" y="10"/>
            <a:ext cx="1219198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116A30-2A9E-3B9D-13D5-D633F2105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30" y="4727954"/>
            <a:ext cx="12192001" cy="212893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8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139E6A-94CB-3729-1976-2DCA57C2B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30" y="1112"/>
            <a:ext cx="12195029" cy="37904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8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1B9D2A-C805-BCF2-5DB1-D441792D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75" y="703736"/>
            <a:ext cx="4285881" cy="122510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spc="530">
                <a:solidFill>
                  <a:srgbClr val="FFFFFF"/>
                </a:solidFill>
              </a:rPr>
              <a:t>LE RISORSE PER LA NON ATOSUFFICIENZA (1)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70A2C4-3347-EF31-F002-FB70BCCF4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344" y="938623"/>
            <a:ext cx="10369255" cy="4987842"/>
          </a:xfrm>
          <a:custGeom>
            <a:avLst/>
            <a:gdLst>
              <a:gd name="connsiteX0" fmla="*/ 0 w 4116027"/>
              <a:gd name="connsiteY0" fmla="*/ 0 h 5058263"/>
              <a:gd name="connsiteX1" fmla="*/ 3203647 w 4116027"/>
              <a:gd name="connsiteY1" fmla="*/ 0 h 5058263"/>
              <a:gd name="connsiteX2" fmla="*/ 3203647 w 4116027"/>
              <a:gd name="connsiteY2" fmla="*/ 1439014 h 5058263"/>
              <a:gd name="connsiteX3" fmla="*/ 4116027 w 4116027"/>
              <a:gd name="connsiteY3" fmla="*/ 1439014 h 5058263"/>
              <a:gd name="connsiteX4" fmla="*/ 4116027 w 4116027"/>
              <a:gd name="connsiteY4" fmla="*/ 5058263 h 5058263"/>
              <a:gd name="connsiteX5" fmla="*/ 0 w 4116027"/>
              <a:gd name="connsiteY5" fmla="*/ 5058263 h 5058263"/>
              <a:gd name="connsiteX0" fmla="*/ 3203647 w 4116027"/>
              <a:gd name="connsiteY0" fmla="*/ 1439014 h 5058263"/>
              <a:gd name="connsiteX1" fmla="*/ 4116027 w 4116027"/>
              <a:gd name="connsiteY1" fmla="*/ 1439014 h 5058263"/>
              <a:gd name="connsiteX2" fmla="*/ 4116027 w 4116027"/>
              <a:gd name="connsiteY2" fmla="*/ 5058263 h 5058263"/>
              <a:gd name="connsiteX3" fmla="*/ 0 w 4116027"/>
              <a:gd name="connsiteY3" fmla="*/ 5058263 h 5058263"/>
              <a:gd name="connsiteX4" fmla="*/ 0 w 4116027"/>
              <a:gd name="connsiteY4" fmla="*/ 0 h 5058263"/>
              <a:gd name="connsiteX5" fmla="*/ 3203647 w 4116027"/>
              <a:gd name="connsiteY5" fmla="*/ 0 h 5058263"/>
              <a:gd name="connsiteX6" fmla="*/ 3295087 w 4116027"/>
              <a:gd name="connsiteY6" fmla="*/ 1530454 h 5058263"/>
              <a:gd name="connsiteX0" fmla="*/ 3203647 w 4116027"/>
              <a:gd name="connsiteY0" fmla="*/ 1439014 h 5058263"/>
              <a:gd name="connsiteX1" fmla="*/ 4116027 w 4116027"/>
              <a:gd name="connsiteY1" fmla="*/ 1439014 h 5058263"/>
              <a:gd name="connsiteX2" fmla="*/ 4116027 w 4116027"/>
              <a:gd name="connsiteY2" fmla="*/ 5058263 h 5058263"/>
              <a:gd name="connsiteX3" fmla="*/ 0 w 4116027"/>
              <a:gd name="connsiteY3" fmla="*/ 5058263 h 5058263"/>
              <a:gd name="connsiteX4" fmla="*/ 0 w 4116027"/>
              <a:gd name="connsiteY4" fmla="*/ 0 h 5058263"/>
              <a:gd name="connsiteX5" fmla="*/ 3203647 w 4116027"/>
              <a:gd name="connsiteY5" fmla="*/ 0 h 5058263"/>
              <a:gd name="connsiteX0" fmla="*/ 4116027 w 4116027"/>
              <a:gd name="connsiteY0" fmla="*/ 1439014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3203647 w 4116027"/>
              <a:gd name="connsiteY4" fmla="*/ 0 h 5058263"/>
              <a:gd name="connsiteX0" fmla="*/ 4110211 w 4116027"/>
              <a:gd name="connsiteY0" fmla="*/ 154939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3203647 w 4116027"/>
              <a:gd name="connsiteY4" fmla="*/ 0 h 5058263"/>
              <a:gd name="connsiteX0" fmla="*/ 4110211 w 4116027"/>
              <a:gd name="connsiteY0" fmla="*/ 154939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858576 w 4116027"/>
              <a:gd name="connsiteY4" fmla="*/ 0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858576 w 4116027"/>
              <a:gd name="connsiteY4" fmla="*/ 0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556812 w 4116027"/>
              <a:gd name="connsiteY4" fmla="*/ 6142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470533 w 4116027"/>
              <a:gd name="connsiteY4" fmla="*/ 1434 h 5058263"/>
              <a:gd name="connsiteX0" fmla="*/ 4109005 w 4116027"/>
              <a:gd name="connsiteY0" fmla="*/ 1610052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470533 w 4116027"/>
              <a:gd name="connsiteY4" fmla="*/ 1434 h 50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027" h="5058263">
                <a:moveTo>
                  <a:pt x="4109005" y="1610052"/>
                </a:moveTo>
                <a:cubicBezTo>
                  <a:pt x="4110944" y="2779674"/>
                  <a:pt x="4114088" y="3888641"/>
                  <a:pt x="4116027" y="5058263"/>
                </a:cubicBezTo>
                <a:lnTo>
                  <a:pt x="0" y="5058263"/>
                </a:lnTo>
                <a:lnTo>
                  <a:pt x="0" y="0"/>
                </a:lnTo>
                <a:lnTo>
                  <a:pt x="2470533" y="1434"/>
                </a:lnTo>
              </a:path>
            </a:pathLst>
          </a:cu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BB775-8CD2-FFD3-BA5E-32D78C1A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Assistenza in regime residenziale a favore di persone non autosufficienti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A6F571-B385-25C6-638C-A80CA5B0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 particolare, viene garantito a regime il sostegno della revisione dello standard collegato al riconoscimento della quota unica di 52 euro approvato con DGR n. 1720/2022.</a:t>
            </a:r>
          </a:p>
        </p:txBody>
      </p:sp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EFA1A55D-5181-7D96-5A07-0029255B5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2" y="3728720"/>
            <a:ext cx="8086549" cy="13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8A25D2-6349-5993-6A37-A28FE240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Assistenza in regime residenziale per persone con disabilità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316A4-E6D2-C2CE-2848-8F2AE8A80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salvaguardia del finanziamento del livello assistenziale;</a:t>
            </a:r>
          </a:p>
          <a:p>
            <a:r>
              <a:rPr lang="it-IT" dirty="0"/>
              <a:t>continuazione delle attività in essere del progetto “erogazione prestazioni specialistiche ambulatoriali e diagnostica strumentale a favore di persone affette da gravi disabilità, non collaboranti con personale sanitario” da parte dell’Azienda ULSS 6 Euganea;</a:t>
            </a:r>
          </a:p>
          <a:p>
            <a:r>
              <a:rPr lang="it-IT" dirty="0"/>
              <a:t>consolidamento degli interventi disciplinati dalla DGR n. 1870/2021</a:t>
            </a:r>
          </a:p>
        </p:txBody>
      </p:sp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8F574A2E-A4CB-38EB-C586-1F724151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60" y="4665639"/>
            <a:ext cx="5513674" cy="1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FEA777-1A99-F20D-9443-EF409644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9" y="936478"/>
            <a:ext cx="10314136" cy="498228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786B69-404E-3B91-E001-D3E8A90A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5" y="1295399"/>
            <a:ext cx="7619203" cy="112652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2000"/>
              <a:t>CONCORSO ALLE RETTE PER LE PERSONE PARZIALMENTE ESENTI DA COMPARTECIPAZIONE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B8664E1-1CF3-12B0-E17E-C39BF9843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442441"/>
              </p:ext>
            </p:extLst>
          </p:nvPr>
        </p:nvGraphicFramePr>
        <p:xfrm>
          <a:off x="1561010" y="2780846"/>
          <a:ext cx="9059093" cy="262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30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812CB9FF-7D0E-C6EE-FD1E-5414C1C2F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schermata, numero, Parallelo&#10;&#10;Descrizione generata automaticamente">
            <a:extLst>
              <a:ext uri="{FF2B5EF4-FFF2-40B4-BE49-F238E27FC236}">
                <a16:creationId xmlns:a16="http://schemas.microsoft.com/office/drawing/2014/main" id="{3E9BFC6A-B992-21CE-DE74-A807F7407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20" y="10"/>
            <a:ext cx="12191982" cy="685799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9D116A30-2A9E-3B9D-13D5-D633F2105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30" y="4727954"/>
            <a:ext cx="12192001" cy="212893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8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A139E6A-94CB-3729-1976-2DCA57C2B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30" y="1112"/>
            <a:ext cx="12195029" cy="37904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8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2AFD0B-D12D-4C8C-884B-8434F30F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75" y="703736"/>
            <a:ext cx="4285881" cy="122510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spc="530">
                <a:solidFill>
                  <a:srgbClr val="FFFFFF"/>
                </a:solidFill>
              </a:rPr>
              <a:t>RIPARTO NELLE AULSS DEL VENETO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7F70A2C4-3347-EF31-F002-FB70BCCF4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344" y="938623"/>
            <a:ext cx="10369255" cy="4987842"/>
          </a:xfrm>
          <a:custGeom>
            <a:avLst/>
            <a:gdLst>
              <a:gd name="connsiteX0" fmla="*/ 0 w 4116027"/>
              <a:gd name="connsiteY0" fmla="*/ 0 h 5058263"/>
              <a:gd name="connsiteX1" fmla="*/ 3203647 w 4116027"/>
              <a:gd name="connsiteY1" fmla="*/ 0 h 5058263"/>
              <a:gd name="connsiteX2" fmla="*/ 3203647 w 4116027"/>
              <a:gd name="connsiteY2" fmla="*/ 1439014 h 5058263"/>
              <a:gd name="connsiteX3" fmla="*/ 4116027 w 4116027"/>
              <a:gd name="connsiteY3" fmla="*/ 1439014 h 5058263"/>
              <a:gd name="connsiteX4" fmla="*/ 4116027 w 4116027"/>
              <a:gd name="connsiteY4" fmla="*/ 5058263 h 5058263"/>
              <a:gd name="connsiteX5" fmla="*/ 0 w 4116027"/>
              <a:gd name="connsiteY5" fmla="*/ 5058263 h 5058263"/>
              <a:gd name="connsiteX0" fmla="*/ 3203647 w 4116027"/>
              <a:gd name="connsiteY0" fmla="*/ 1439014 h 5058263"/>
              <a:gd name="connsiteX1" fmla="*/ 4116027 w 4116027"/>
              <a:gd name="connsiteY1" fmla="*/ 1439014 h 5058263"/>
              <a:gd name="connsiteX2" fmla="*/ 4116027 w 4116027"/>
              <a:gd name="connsiteY2" fmla="*/ 5058263 h 5058263"/>
              <a:gd name="connsiteX3" fmla="*/ 0 w 4116027"/>
              <a:gd name="connsiteY3" fmla="*/ 5058263 h 5058263"/>
              <a:gd name="connsiteX4" fmla="*/ 0 w 4116027"/>
              <a:gd name="connsiteY4" fmla="*/ 0 h 5058263"/>
              <a:gd name="connsiteX5" fmla="*/ 3203647 w 4116027"/>
              <a:gd name="connsiteY5" fmla="*/ 0 h 5058263"/>
              <a:gd name="connsiteX6" fmla="*/ 3295087 w 4116027"/>
              <a:gd name="connsiteY6" fmla="*/ 1530454 h 5058263"/>
              <a:gd name="connsiteX0" fmla="*/ 3203647 w 4116027"/>
              <a:gd name="connsiteY0" fmla="*/ 1439014 h 5058263"/>
              <a:gd name="connsiteX1" fmla="*/ 4116027 w 4116027"/>
              <a:gd name="connsiteY1" fmla="*/ 1439014 h 5058263"/>
              <a:gd name="connsiteX2" fmla="*/ 4116027 w 4116027"/>
              <a:gd name="connsiteY2" fmla="*/ 5058263 h 5058263"/>
              <a:gd name="connsiteX3" fmla="*/ 0 w 4116027"/>
              <a:gd name="connsiteY3" fmla="*/ 5058263 h 5058263"/>
              <a:gd name="connsiteX4" fmla="*/ 0 w 4116027"/>
              <a:gd name="connsiteY4" fmla="*/ 0 h 5058263"/>
              <a:gd name="connsiteX5" fmla="*/ 3203647 w 4116027"/>
              <a:gd name="connsiteY5" fmla="*/ 0 h 5058263"/>
              <a:gd name="connsiteX0" fmla="*/ 4116027 w 4116027"/>
              <a:gd name="connsiteY0" fmla="*/ 1439014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3203647 w 4116027"/>
              <a:gd name="connsiteY4" fmla="*/ 0 h 5058263"/>
              <a:gd name="connsiteX0" fmla="*/ 4110211 w 4116027"/>
              <a:gd name="connsiteY0" fmla="*/ 154939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3203647 w 4116027"/>
              <a:gd name="connsiteY4" fmla="*/ 0 h 5058263"/>
              <a:gd name="connsiteX0" fmla="*/ 4110211 w 4116027"/>
              <a:gd name="connsiteY0" fmla="*/ 154939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858576 w 4116027"/>
              <a:gd name="connsiteY4" fmla="*/ 0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858576 w 4116027"/>
              <a:gd name="connsiteY4" fmla="*/ 0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556812 w 4116027"/>
              <a:gd name="connsiteY4" fmla="*/ 6142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470533 w 4116027"/>
              <a:gd name="connsiteY4" fmla="*/ 1434 h 5058263"/>
              <a:gd name="connsiteX0" fmla="*/ 4109005 w 4116027"/>
              <a:gd name="connsiteY0" fmla="*/ 1610052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470533 w 4116027"/>
              <a:gd name="connsiteY4" fmla="*/ 1434 h 50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027" h="5058263">
                <a:moveTo>
                  <a:pt x="4109005" y="1610052"/>
                </a:moveTo>
                <a:cubicBezTo>
                  <a:pt x="4110944" y="2779674"/>
                  <a:pt x="4114088" y="3888641"/>
                  <a:pt x="4116027" y="5058263"/>
                </a:cubicBezTo>
                <a:lnTo>
                  <a:pt x="0" y="5058263"/>
                </a:lnTo>
                <a:lnTo>
                  <a:pt x="0" y="0"/>
                </a:lnTo>
                <a:lnTo>
                  <a:pt x="2470533" y="1434"/>
                </a:lnTo>
              </a:path>
            </a:pathLst>
          </a:cu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2C3B9A-B4D2-F54D-15F0-06653E183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68CEB5-F191-9D3E-BAC0-B0E21272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fico su documento con penna">
            <a:extLst>
              <a:ext uri="{FF2B5EF4-FFF2-40B4-BE49-F238E27FC236}">
                <a16:creationId xmlns:a16="http://schemas.microsoft.com/office/drawing/2014/main" id="{262B93F0-B9A3-0DD9-E6A7-F76D09276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4211" r="20488" b="-2"/>
          <a:stretch/>
        </p:blipFill>
        <p:spPr>
          <a:xfrm>
            <a:off x="20" y="-1"/>
            <a:ext cx="4654276" cy="6857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64ED38-224B-AB8F-2B4A-18C5B2BE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884" y="931856"/>
            <a:ext cx="10318890" cy="4994960"/>
          </a:xfrm>
          <a:custGeom>
            <a:avLst/>
            <a:gdLst>
              <a:gd name="connsiteX0" fmla="*/ 0 w 4172596"/>
              <a:gd name="connsiteY0" fmla="*/ 0 h 4952999"/>
              <a:gd name="connsiteX1" fmla="*/ 4172596 w 4172596"/>
              <a:gd name="connsiteY1" fmla="*/ 0 h 4952999"/>
              <a:gd name="connsiteX2" fmla="*/ 4172596 w 4172596"/>
              <a:gd name="connsiteY2" fmla="*/ 342900 h 4952999"/>
              <a:gd name="connsiteX3" fmla="*/ 3239761 w 4172596"/>
              <a:gd name="connsiteY3" fmla="*/ 342900 h 4952999"/>
              <a:gd name="connsiteX4" fmla="*/ 3239761 w 4172596"/>
              <a:gd name="connsiteY4" fmla="*/ 1934392 h 4952999"/>
              <a:gd name="connsiteX5" fmla="*/ 4172596 w 4172596"/>
              <a:gd name="connsiteY5" fmla="*/ 1934392 h 4952999"/>
              <a:gd name="connsiteX6" fmla="*/ 4172596 w 4172596"/>
              <a:gd name="connsiteY6" fmla="*/ 4952999 h 4952999"/>
              <a:gd name="connsiteX7" fmla="*/ 0 w 4172596"/>
              <a:gd name="connsiteY7" fmla="*/ 4952999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8" fmla="*/ 3331201 w 4172596"/>
              <a:gd name="connsiteY8" fmla="*/ 2025832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  <a:gd name="connsiteX6" fmla="*/ 3239761 w 4172596"/>
              <a:gd name="connsiteY6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96" h="4952999">
                <a:moveTo>
                  <a:pt x="4172596" y="1934392"/>
                </a:moveTo>
                <a:lnTo>
                  <a:pt x="4172596" y="4952999"/>
                </a:lnTo>
                <a:lnTo>
                  <a:pt x="0" y="4952999"/>
                </a:lnTo>
                <a:lnTo>
                  <a:pt x="0" y="0"/>
                </a:lnTo>
                <a:lnTo>
                  <a:pt x="4172596" y="0"/>
                </a:lnTo>
                <a:lnTo>
                  <a:pt x="4172596" y="342900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348F17-F4C1-A96B-3D75-BE4CF51D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86" y="1319622"/>
            <a:ext cx="3481988" cy="1591492"/>
          </a:xfrm>
          <a:noFill/>
        </p:spPr>
        <p:txBody>
          <a:bodyPr>
            <a:normAutofit/>
          </a:bodyPr>
          <a:lstStyle/>
          <a:p>
            <a:r>
              <a:rPr lang="it-IT">
                <a:solidFill>
                  <a:schemeClr val="accent1">
                    <a:lumMod val="60000"/>
                    <a:lumOff val="40000"/>
                  </a:schemeClr>
                </a:solidFill>
              </a:rPr>
              <a:t>QUADRO DELLA SITUAZIONE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0DBC6D-E506-60CA-6877-B181036E6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495741"/>
            <a:ext cx="4988781" cy="3996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0" i="0" u="none" strike="noStrike" baseline="0" dirty="0">
                <a:latin typeface="Calibri Light" panose="020F0302020204030204" pitchFamily="34" charset="0"/>
              </a:rPr>
              <a:t>Nel 2022, 46.913 persone hanno avuto accesso, con almeno un giorno di assistenza, al sistema dei servizi residenziali e semiresidenziali del Veneto.</a:t>
            </a:r>
          </a:p>
          <a:p>
            <a:pPr marL="0" indent="0">
              <a:buNone/>
            </a:pPr>
            <a:r>
              <a:rPr lang="it-IT" sz="2000" b="0" i="0" u="none" strike="noStrike" baseline="0" dirty="0">
                <a:latin typeface="Calibri Light" panose="020F0302020204030204" pitchFamily="34" charset="0"/>
              </a:rPr>
              <a:t>Dal 2015 al 2022 l’incidenza percentuale delle patologie della non autosufficienza non cambia In modo sostanziale. A eccezione della demenza senile, che passa dal 33% del 2015 al 39,2% del 2022.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0754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F38BA-53CA-2B90-6C9B-9188B447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CENTRI SERVIZI PER ANZIANI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5140D3D-BCD8-220A-8DC2-20C507956C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0444" y="2419639"/>
          <a:ext cx="8977509" cy="314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6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B50C0-C20E-98A6-B32C-BB8152BF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DELL’ASSISTENZA SOCIOSANITARIA (anno 2022)</a:t>
            </a:r>
          </a:p>
        </p:txBody>
      </p:sp>
      <p:pic>
        <p:nvPicPr>
          <p:cNvPr id="5" name="Segnaposto contenuto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2B52E9A1-0121-8B76-A967-42F8F9E67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74" y="2399030"/>
            <a:ext cx="7064246" cy="3413424"/>
          </a:xfrm>
        </p:spPr>
      </p:pic>
    </p:spTree>
    <p:extLst>
      <p:ext uri="{BB962C8B-B14F-4D97-AF65-F5344CB8AC3E}">
        <p14:creationId xmlns:p14="http://schemas.microsoft.com/office/powerpoint/2010/main" val="411772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2C3B9A-B4D2-F54D-15F0-06653E183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68CEB5-F191-9D3E-BAC0-B0E21272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sti di un vecchio registratore di cassa">
            <a:extLst>
              <a:ext uri="{FF2B5EF4-FFF2-40B4-BE49-F238E27FC236}">
                <a16:creationId xmlns:a16="http://schemas.microsoft.com/office/drawing/2014/main" id="{6E68E232-AFAC-2148-7FD0-A07219EE5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753" r="29116"/>
          <a:stretch/>
        </p:blipFill>
        <p:spPr>
          <a:xfrm>
            <a:off x="20" y="-1"/>
            <a:ext cx="4654276" cy="6857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64ED38-224B-AB8F-2B4A-18C5B2BE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884" y="931856"/>
            <a:ext cx="10318890" cy="4994960"/>
          </a:xfrm>
          <a:custGeom>
            <a:avLst/>
            <a:gdLst>
              <a:gd name="connsiteX0" fmla="*/ 0 w 4172596"/>
              <a:gd name="connsiteY0" fmla="*/ 0 h 4952999"/>
              <a:gd name="connsiteX1" fmla="*/ 4172596 w 4172596"/>
              <a:gd name="connsiteY1" fmla="*/ 0 h 4952999"/>
              <a:gd name="connsiteX2" fmla="*/ 4172596 w 4172596"/>
              <a:gd name="connsiteY2" fmla="*/ 342900 h 4952999"/>
              <a:gd name="connsiteX3" fmla="*/ 3239761 w 4172596"/>
              <a:gd name="connsiteY3" fmla="*/ 342900 h 4952999"/>
              <a:gd name="connsiteX4" fmla="*/ 3239761 w 4172596"/>
              <a:gd name="connsiteY4" fmla="*/ 1934392 h 4952999"/>
              <a:gd name="connsiteX5" fmla="*/ 4172596 w 4172596"/>
              <a:gd name="connsiteY5" fmla="*/ 1934392 h 4952999"/>
              <a:gd name="connsiteX6" fmla="*/ 4172596 w 4172596"/>
              <a:gd name="connsiteY6" fmla="*/ 4952999 h 4952999"/>
              <a:gd name="connsiteX7" fmla="*/ 0 w 4172596"/>
              <a:gd name="connsiteY7" fmla="*/ 4952999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8" fmla="*/ 3331201 w 4172596"/>
              <a:gd name="connsiteY8" fmla="*/ 2025832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  <a:gd name="connsiteX6" fmla="*/ 3239761 w 4172596"/>
              <a:gd name="connsiteY6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96" h="4952999">
                <a:moveTo>
                  <a:pt x="4172596" y="1934392"/>
                </a:moveTo>
                <a:lnTo>
                  <a:pt x="4172596" y="4952999"/>
                </a:lnTo>
                <a:lnTo>
                  <a:pt x="0" y="4952999"/>
                </a:lnTo>
                <a:lnTo>
                  <a:pt x="0" y="0"/>
                </a:lnTo>
                <a:lnTo>
                  <a:pt x="4172596" y="0"/>
                </a:lnTo>
                <a:lnTo>
                  <a:pt x="4172596" y="342900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BA1A17-13D8-E811-D826-58CB8EB2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86" y="1319622"/>
            <a:ext cx="3481988" cy="1591492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2200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 STRUTTURALI E DI PERSONALE DEI CENTRI SERVIZI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7E3ADD-365A-5602-1A42-9512BF3E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158" y="1211261"/>
            <a:ext cx="4988781" cy="39967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sz="1600" dirty="0"/>
              <a:t>STANDARD MINIMO: 1.043 MINUTI MEDI OSPITE/SETTIMANA: È lo standard minimo complessivo di servizio che il personale dell’area sanitaria e sociosanitaria deve garantire a ogni ospite alla settimana, modulandolo nell’arco delle 24 ore</a:t>
            </a:r>
          </a:p>
          <a:p>
            <a:pPr>
              <a:lnSpc>
                <a:spcPct val="110000"/>
              </a:lnSpc>
            </a:pPr>
            <a:r>
              <a:rPr lang="it-IT" sz="1600" dirty="0"/>
              <a:t>56 MINUTI ‘’AGGIUNTIVI’’ PER SERVIZI DI AREA SOCIALE: Tempo ulteriore, per ospite alla settimana, per servizi di area sociale quali lo psicologo, l’educatore professionale e l’assistente sociale. Ciascun centro servizio li gestisce in autonomia.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600" dirty="0"/>
          </a:p>
          <a:p>
            <a:pPr marL="0" indent="0">
              <a:lnSpc>
                <a:spcPct val="110000"/>
              </a:lnSpc>
              <a:buNone/>
            </a:pPr>
            <a:r>
              <a:rPr lang="it-IT" sz="1600" dirty="0"/>
              <a:t>Aggiornamento degli standard funzionali minimi necessari al rilascio dell’autorizzazione al funzionamento e all’accreditamento dei centri servizi per anziani di cui alla DGR 1720/2022</a:t>
            </a:r>
          </a:p>
        </p:txBody>
      </p:sp>
    </p:spTree>
    <p:extLst>
      <p:ext uri="{BB962C8B-B14F-4D97-AF65-F5344CB8AC3E}">
        <p14:creationId xmlns:p14="http://schemas.microsoft.com/office/powerpoint/2010/main" val="195643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087BE-D737-CE28-6962-DBF4B2BD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comporta l’aggiornamento degli standard?</a:t>
            </a:r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CA2894F-DFCB-8AD9-D238-AA477F86B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43" y="2307024"/>
            <a:ext cx="8712313" cy="309496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8B530C-833C-E5C0-3501-8DBC0CFED22B}"/>
              </a:ext>
            </a:extLst>
          </p:cNvPr>
          <p:cNvSpPr txBox="1"/>
          <p:nvPr/>
        </p:nvSpPr>
        <p:spPr>
          <a:xfrm>
            <a:off x="1620442" y="5401985"/>
            <a:ext cx="883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Report al 2024 cura del gruppo di lavoro unitario sui temi sociosanitari</a:t>
            </a:r>
          </a:p>
          <a:p>
            <a:r>
              <a:rPr lang="it-IT" sz="1400" dirty="0"/>
              <a:t>dei sindacati veneti dei pensionati </a:t>
            </a:r>
            <a:r>
              <a:rPr lang="it-IT" sz="1400" dirty="0" err="1"/>
              <a:t>Spi</a:t>
            </a:r>
            <a:r>
              <a:rPr lang="it-IT" sz="1400" dirty="0"/>
              <a:t> Cgil, </a:t>
            </a:r>
            <a:r>
              <a:rPr lang="it-IT" sz="1400" dirty="0" err="1"/>
              <a:t>Fnp</a:t>
            </a:r>
            <a:r>
              <a:rPr lang="it-IT" sz="1400" dirty="0"/>
              <a:t> Cisl, </a:t>
            </a:r>
            <a:r>
              <a:rPr lang="it-IT" sz="1400" dirty="0" err="1"/>
              <a:t>Uilp</a:t>
            </a:r>
            <a:r>
              <a:rPr lang="it-IT" sz="1400" dirty="0"/>
              <a:t> Uil </a:t>
            </a:r>
          </a:p>
        </p:txBody>
      </p:sp>
    </p:spTree>
    <p:extLst>
      <p:ext uri="{BB962C8B-B14F-4D97-AF65-F5344CB8AC3E}">
        <p14:creationId xmlns:p14="http://schemas.microsoft.com/office/powerpoint/2010/main" val="235720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0267C2-9A87-5888-0384-969AD93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8570" y="930513"/>
            <a:ext cx="3740452" cy="498958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E90149-4C05-FC24-7275-400421F0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44" y="2743199"/>
            <a:ext cx="3355901" cy="1828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530"/>
              <a:t>POSTI LETTO ESISTENTI E FABBISOGNO </a:t>
            </a:r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B92C59A-42C2-7245-D2E5-64E4BC8E8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92" y="1036028"/>
            <a:ext cx="5757301" cy="47785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29D95F-31B8-0616-8DA8-0B70E3D8CD5A}"/>
              </a:ext>
            </a:extLst>
          </p:cNvPr>
          <p:cNvSpPr txBox="1"/>
          <p:nvPr/>
        </p:nvSpPr>
        <p:spPr>
          <a:xfrm>
            <a:off x="5532782" y="58219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Fonte: Report al 2024 cura del gruppo di lavoro unitario sui temi sociosanitari</a:t>
            </a:r>
          </a:p>
          <a:p>
            <a:r>
              <a:rPr lang="it-IT" sz="1400" dirty="0"/>
              <a:t>dei sindacati veneti dei pensionati </a:t>
            </a:r>
            <a:r>
              <a:rPr lang="it-IT" sz="1400" dirty="0" err="1"/>
              <a:t>Spi</a:t>
            </a:r>
            <a:r>
              <a:rPr lang="it-IT" sz="1400" dirty="0"/>
              <a:t> Cgil, </a:t>
            </a:r>
            <a:r>
              <a:rPr lang="it-IT" sz="1400" dirty="0" err="1"/>
              <a:t>Fnp</a:t>
            </a:r>
            <a:r>
              <a:rPr lang="it-IT" sz="1400" dirty="0"/>
              <a:t> Cisl, </a:t>
            </a:r>
            <a:r>
              <a:rPr lang="it-IT" sz="1400" dirty="0" err="1"/>
              <a:t>Uilp</a:t>
            </a:r>
            <a:r>
              <a:rPr lang="it-IT" sz="1400" dirty="0"/>
              <a:t> Uil </a:t>
            </a:r>
          </a:p>
        </p:txBody>
      </p:sp>
    </p:spTree>
    <p:extLst>
      <p:ext uri="{BB962C8B-B14F-4D97-AF65-F5344CB8AC3E}">
        <p14:creationId xmlns:p14="http://schemas.microsoft.com/office/powerpoint/2010/main" val="44907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7E8276-E7F8-D393-6F54-0BF8862C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7DFE30-E9B4-B520-D9CF-5181D140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482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e che si tengono le mani">
            <a:extLst>
              <a:ext uri="{FF2B5EF4-FFF2-40B4-BE49-F238E27FC236}">
                <a16:creationId xmlns:a16="http://schemas.microsoft.com/office/drawing/2014/main" id="{EE5848AD-5E68-2321-FAB1-4FD4558E5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3460" r="21298" b="-1"/>
          <a:stretch/>
        </p:blipFill>
        <p:spPr>
          <a:xfrm>
            <a:off x="-1" y="10"/>
            <a:ext cx="4648201" cy="68579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0747113-B68D-F078-9297-1596E9AC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86" y="3994511"/>
            <a:ext cx="2797917" cy="1591492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IMPEGNATIVE DI CURA DOMICILIARE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E8D629-BF00-F174-FEFB-8D1EA1C2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914400"/>
            <a:ext cx="5708943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L’Impegnativa di Cura Domiciliare (ICD) (istituita con DGR 1338/2013 e successive integrazioni) mira a garantire la permanenza a domicilio delle persone non autosufficienti, tramite sia l’assegnazione di un contributo economico riconosciuto alla persona non autosufficiente di qualsiasi età, erogabile alla persona stessa o al familiare che ne garantisce assistenza e cura, sia assegnando un monte ore di prestazioni o servizi di pari valore.</a:t>
            </a:r>
          </a:p>
          <a:p>
            <a:pPr marL="0" indent="0">
              <a:buNone/>
            </a:pPr>
            <a:r>
              <a:rPr lang="it-IT" b="1" dirty="0"/>
              <a:t>Nel 2022 ne hanno beneficiato 37.349 persone, con una frequenza media mensile di 30.509 utenti equivalenti</a:t>
            </a:r>
            <a:endParaRPr lang="it-IT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64ED38-224B-AB8F-2B4A-18C5B2BE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35883" y="935882"/>
            <a:ext cx="2797917" cy="4993618"/>
          </a:xfrm>
          <a:custGeom>
            <a:avLst/>
            <a:gdLst>
              <a:gd name="connsiteX0" fmla="*/ 0 w 4172596"/>
              <a:gd name="connsiteY0" fmla="*/ 0 h 4952999"/>
              <a:gd name="connsiteX1" fmla="*/ 4172596 w 4172596"/>
              <a:gd name="connsiteY1" fmla="*/ 0 h 4952999"/>
              <a:gd name="connsiteX2" fmla="*/ 4172596 w 4172596"/>
              <a:gd name="connsiteY2" fmla="*/ 342900 h 4952999"/>
              <a:gd name="connsiteX3" fmla="*/ 3239761 w 4172596"/>
              <a:gd name="connsiteY3" fmla="*/ 342900 h 4952999"/>
              <a:gd name="connsiteX4" fmla="*/ 3239761 w 4172596"/>
              <a:gd name="connsiteY4" fmla="*/ 1934392 h 4952999"/>
              <a:gd name="connsiteX5" fmla="*/ 4172596 w 4172596"/>
              <a:gd name="connsiteY5" fmla="*/ 1934392 h 4952999"/>
              <a:gd name="connsiteX6" fmla="*/ 4172596 w 4172596"/>
              <a:gd name="connsiteY6" fmla="*/ 4952999 h 4952999"/>
              <a:gd name="connsiteX7" fmla="*/ 0 w 4172596"/>
              <a:gd name="connsiteY7" fmla="*/ 4952999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8" fmla="*/ 3331201 w 4172596"/>
              <a:gd name="connsiteY8" fmla="*/ 2025832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  <a:gd name="connsiteX6" fmla="*/ 3239761 w 4172596"/>
              <a:gd name="connsiteY6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96" h="4952999">
                <a:moveTo>
                  <a:pt x="4172596" y="1934392"/>
                </a:moveTo>
                <a:lnTo>
                  <a:pt x="4172596" y="4952999"/>
                </a:lnTo>
                <a:lnTo>
                  <a:pt x="0" y="4952999"/>
                </a:lnTo>
                <a:lnTo>
                  <a:pt x="0" y="0"/>
                </a:lnTo>
                <a:lnTo>
                  <a:pt x="4172596" y="0"/>
                </a:lnTo>
                <a:lnTo>
                  <a:pt x="4172596" y="342900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7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7E8276-E7F8-D393-6F54-0BF8862C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7DFE30-E9B4-B520-D9CF-5181D140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482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vola periodica degli elementi">
            <a:extLst>
              <a:ext uri="{FF2B5EF4-FFF2-40B4-BE49-F238E27FC236}">
                <a16:creationId xmlns:a16="http://schemas.microsoft.com/office/drawing/2014/main" id="{324EA0F5-96BE-18D7-1A85-1AD1D8AAC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8554" r="26374"/>
          <a:stretch/>
        </p:blipFill>
        <p:spPr>
          <a:xfrm>
            <a:off x="-1" y="10"/>
            <a:ext cx="4648201" cy="68579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04D57D-ED3C-E46D-2BF1-9BA92C09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86" y="3994511"/>
            <a:ext cx="2797917" cy="1591492"/>
          </a:xfrm>
          <a:noFill/>
        </p:spPr>
        <p:txBody>
          <a:bodyPr>
            <a:normAutofit/>
          </a:bodyPr>
          <a:lstStyle/>
          <a:p>
            <a:r>
              <a:rPr lang="it-IT" sz="2600">
                <a:solidFill>
                  <a:schemeClr val="accent1">
                    <a:lumMod val="60000"/>
                    <a:lumOff val="40000"/>
                  </a:schemeClr>
                </a:solidFill>
              </a:rPr>
              <a:t>VALORE DELLE IMPEGNATIVE (PRE 2022)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F27BDE-158D-D940-ED68-598DAE9D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914400"/>
            <a:ext cx="5708943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it-IT" dirty="0"/>
            </a:br>
            <a:r>
              <a:rPr lang="it-IT" dirty="0"/>
              <a:t>Tra il 2010-2022 le impegnative erano differenziate su due livelli di bisogno assistenziale:</a:t>
            </a:r>
          </a:p>
          <a:p>
            <a:r>
              <a:rPr lang="it-IT" dirty="0"/>
              <a:t>€49 al giorno per il 1° livello;</a:t>
            </a:r>
          </a:p>
          <a:p>
            <a:r>
              <a:rPr lang="it-IT" dirty="0"/>
              <a:t>€56 per il 2° livello.</a:t>
            </a:r>
          </a:p>
          <a:p>
            <a:pPr marL="0" indent="0">
              <a:buNone/>
            </a:pPr>
            <a:r>
              <a:rPr lang="it-IT" dirty="0"/>
              <a:t>Dal 2021 è stata introdotta la ‘’quota sanitaria di accesso’’ da €30 al giorno.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 31.12.2021 il numero totale delle impegnative era di circa 27.000 e coprivano il 75% del fabbisogno.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64ED38-224B-AB8F-2B4A-18C5B2BE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35883" y="935882"/>
            <a:ext cx="2797917" cy="4993618"/>
          </a:xfrm>
          <a:custGeom>
            <a:avLst/>
            <a:gdLst>
              <a:gd name="connsiteX0" fmla="*/ 0 w 4172596"/>
              <a:gd name="connsiteY0" fmla="*/ 0 h 4952999"/>
              <a:gd name="connsiteX1" fmla="*/ 4172596 w 4172596"/>
              <a:gd name="connsiteY1" fmla="*/ 0 h 4952999"/>
              <a:gd name="connsiteX2" fmla="*/ 4172596 w 4172596"/>
              <a:gd name="connsiteY2" fmla="*/ 342900 h 4952999"/>
              <a:gd name="connsiteX3" fmla="*/ 3239761 w 4172596"/>
              <a:gd name="connsiteY3" fmla="*/ 342900 h 4952999"/>
              <a:gd name="connsiteX4" fmla="*/ 3239761 w 4172596"/>
              <a:gd name="connsiteY4" fmla="*/ 1934392 h 4952999"/>
              <a:gd name="connsiteX5" fmla="*/ 4172596 w 4172596"/>
              <a:gd name="connsiteY5" fmla="*/ 1934392 h 4952999"/>
              <a:gd name="connsiteX6" fmla="*/ 4172596 w 4172596"/>
              <a:gd name="connsiteY6" fmla="*/ 4952999 h 4952999"/>
              <a:gd name="connsiteX7" fmla="*/ 0 w 4172596"/>
              <a:gd name="connsiteY7" fmla="*/ 4952999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8" fmla="*/ 3331201 w 4172596"/>
              <a:gd name="connsiteY8" fmla="*/ 2025832 h 4952999"/>
              <a:gd name="connsiteX0" fmla="*/ 3239761 w 4172596"/>
              <a:gd name="connsiteY0" fmla="*/ 1934392 h 4952999"/>
              <a:gd name="connsiteX1" fmla="*/ 4172596 w 4172596"/>
              <a:gd name="connsiteY1" fmla="*/ 1934392 h 4952999"/>
              <a:gd name="connsiteX2" fmla="*/ 4172596 w 4172596"/>
              <a:gd name="connsiteY2" fmla="*/ 4952999 h 4952999"/>
              <a:gd name="connsiteX3" fmla="*/ 0 w 4172596"/>
              <a:gd name="connsiteY3" fmla="*/ 4952999 h 4952999"/>
              <a:gd name="connsiteX4" fmla="*/ 0 w 4172596"/>
              <a:gd name="connsiteY4" fmla="*/ 0 h 4952999"/>
              <a:gd name="connsiteX5" fmla="*/ 4172596 w 4172596"/>
              <a:gd name="connsiteY5" fmla="*/ 0 h 4952999"/>
              <a:gd name="connsiteX6" fmla="*/ 4172596 w 4172596"/>
              <a:gd name="connsiteY6" fmla="*/ 342900 h 4952999"/>
              <a:gd name="connsiteX7" fmla="*/ 3239761 w 4172596"/>
              <a:gd name="connsiteY7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  <a:gd name="connsiteX6" fmla="*/ 3239761 w 4172596"/>
              <a:gd name="connsiteY6" fmla="*/ 342900 h 4952999"/>
              <a:gd name="connsiteX0" fmla="*/ 4172596 w 4172596"/>
              <a:gd name="connsiteY0" fmla="*/ 1934392 h 4952999"/>
              <a:gd name="connsiteX1" fmla="*/ 4172596 w 4172596"/>
              <a:gd name="connsiteY1" fmla="*/ 4952999 h 4952999"/>
              <a:gd name="connsiteX2" fmla="*/ 0 w 4172596"/>
              <a:gd name="connsiteY2" fmla="*/ 4952999 h 4952999"/>
              <a:gd name="connsiteX3" fmla="*/ 0 w 4172596"/>
              <a:gd name="connsiteY3" fmla="*/ 0 h 4952999"/>
              <a:gd name="connsiteX4" fmla="*/ 4172596 w 4172596"/>
              <a:gd name="connsiteY4" fmla="*/ 0 h 4952999"/>
              <a:gd name="connsiteX5" fmla="*/ 4172596 w 4172596"/>
              <a:gd name="connsiteY5" fmla="*/ 342900 h 49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96" h="4952999">
                <a:moveTo>
                  <a:pt x="4172596" y="1934392"/>
                </a:moveTo>
                <a:lnTo>
                  <a:pt x="4172596" y="4952999"/>
                </a:lnTo>
                <a:lnTo>
                  <a:pt x="0" y="4952999"/>
                </a:lnTo>
                <a:lnTo>
                  <a:pt x="0" y="0"/>
                </a:lnTo>
                <a:lnTo>
                  <a:pt x="4172596" y="0"/>
                </a:lnTo>
                <a:lnTo>
                  <a:pt x="4172596" y="342900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2611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840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Trade Gothic Next Cond</vt:lpstr>
      <vt:lpstr>Trade Gothic Next Light</vt:lpstr>
      <vt:lpstr>LimelightVTI</vt:lpstr>
      <vt:lpstr>25 marzo 2024</vt:lpstr>
      <vt:lpstr>QUADRO DELLA SITUAZIONE</vt:lpstr>
      <vt:lpstr>I CENTRI SERVIZI PER ANZIANI </vt:lpstr>
      <vt:lpstr>I NUMERI DELL’ASSISTENZA SOCIOSANITARIA (anno 2022)</vt:lpstr>
      <vt:lpstr>STANDARD STRUTTURALI E DI PERSONALE DEI CENTRI SERVIZI</vt:lpstr>
      <vt:lpstr>Cosa comporta l’aggiornamento degli standard?</vt:lpstr>
      <vt:lpstr>POSTI LETTO ESISTENTI E FABBISOGNO </vt:lpstr>
      <vt:lpstr>IMPEGNATIVE DI CURA DOMICILIARE</vt:lpstr>
      <vt:lpstr>VALORE DELLE IMPEGNATIVE (PRE 2022)</vt:lpstr>
      <vt:lpstr>VALORE DELLE IMPEGNATIVE (POST 2022)</vt:lpstr>
      <vt:lpstr>INTERVENTI A SOSTEGNO DEI CAREGIVER</vt:lpstr>
      <vt:lpstr>LE RISORSE PER LA NON ATOSUFFICIENZA (1) </vt:lpstr>
      <vt:lpstr>Assistenza in regime residenziale a favore di persone non autosufficienti (2)</vt:lpstr>
      <vt:lpstr>Assistenza in regime residenziale per persone con disabilità (3)</vt:lpstr>
      <vt:lpstr>CONCORSO ALLE RETTE PER LE PERSONE PARZIALMENTE ESENTI DA COMPARTECIPAZIONE</vt:lpstr>
      <vt:lpstr>RIPARTO NELLE AULSS DEL VENETO</vt:lpstr>
    </vt:vector>
  </TitlesOfParts>
  <Company>Consiglio regionale del Veneto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marzo 2024</dc:title>
  <dc:creator>MARTINELLI LUCA</dc:creator>
  <cp:lastModifiedBy>MARTINELLI LUCA</cp:lastModifiedBy>
  <cp:revision>1</cp:revision>
  <dcterms:created xsi:type="dcterms:W3CDTF">2024-03-25T10:50:02Z</dcterms:created>
  <dcterms:modified xsi:type="dcterms:W3CDTF">2024-03-25T11:41:20Z</dcterms:modified>
</cp:coreProperties>
</file>